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5"/>
  </p:notesMasterIdLst>
  <p:sldIdLst>
    <p:sldId id="269" r:id="rId5"/>
    <p:sldId id="584" r:id="rId6"/>
    <p:sldId id="1532" r:id="rId7"/>
    <p:sldId id="1534" r:id="rId8"/>
    <p:sldId id="1523" r:id="rId9"/>
    <p:sldId id="257" r:id="rId10"/>
    <p:sldId id="583" r:id="rId11"/>
    <p:sldId id="271" r:id="rId12"/>
    <p:sldId id="268" r:id="rId13"/>
    <p:sldId id="266" r:id="rId14"/>
    <p:sldId id="265" r:id="rId15"/>
    <p:sldId id="272" r:id="rId16"/>
    <p:sldId id="267" r:id="rId17"/>
    <p:sldId id="270" r:id="rId18"/>
    <p:sldId id="582" r:id="rId19"/>
    <p:sldId id="1545" r:id="rId20"/>
    <p:sldId id="1547" r:id="rId21"/>
    <p:sldId id="263" r:id="rId22"/>
    <p:sldId id="1543" r:id="rId23"/>
    <p:sldId id="1548" r:id="rId24"/>
  </p:sldIdLst>
  <p:sldSz cx="12192000" cy="6858000"/>
  <p:notesSz cx="6858000" cy="9144000"/>
  <p:embeddedFontLst>
    <p:embeddedFont>
      <p:font typeface="Poppins" panose="00000500000000000000" pitchFamily="2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1C2C"/>
    <a:srgbClr val="003057"/>
    <a:srgbClr val="FF431D"/>
    <a:srgbClr val="00857C"/>
    <a:srgbClr val="E42604"/>
    <a:srgbClr val="6D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60571" autoAdjust="0"/>
  </p:normalViewPr>
  <p:slideViewPr>
    <p:cSldViewPr snapToGrid="0">
      <p:cViewPr varScale="1">
        <p:scale>
          <a:sx n="67" d="100"/>
          <a:sy n="67" d="100"/>
        </p:scale>
        <p:origin x="21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svg"/><Relationship Id="rId1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24FF80-5D0A-473C-ABEE-295BE6A99C39}" type="doc">
      <dgm:prSet loTypeId="urn:microsoft.com/office/officeart/2018/5/layout/IconCircleLabelList" loCatId="icon" qsTypeId="urn:microsoft.com/office/officeart/2005/8/quickstyle/simple1#2" qsCatId="simple" csTypeId="urn:microsoft.com/office/officeart/2005/8/colors/accent3_2#1" csCatId="accent3" phldr="1"/>
      <dgm:spPr/>
      <dgm:t>
        <a:bodyPr/>
        <a:lstStyle/>
        <a:p>
          <a:endParaRPr lang="en-US"/>
        </a:p>
      </dgm:t>
    </dgm:pt>
    <dgm:pt modelId="{1F25A538-CDCA-4B51-B1ED-8E04A2E017C7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i="1"/>
            <a:t>PILOT PHASE</a:t>
          </a:r>
          <a:endParaRPr lang="en-US"/>
        </a:p>
      </dgm:t>
    </dgm:pt>
    <dgm:pt modelId="{85256532-28BC-4C92-9D7A-A2B2E0C5AC78}" type="parTrans" cxnId="{8F09C629-1934-410B-B846-C2B3F45B793B}">
      <dgm:prSet/>
      <dgm:spPr/>
      <dgm:t>
        <a:bodyPr/>
        <a:lstStyle/>
        <a:p>
          <a:endParaRPr lang="en-US"/>
        </a:p>
      </dgm:t>
    </dgm:pt>
    <dgm:pt modelId="{3D41CF2A-54DE-4F9C-8BFA-3D3D8672B9D6}" type="sibTrans" cxnId="{8F09C629-1934-410B-B846-C2B3F45B793B}">
      <dgm:prSet/>
      <dgm:spPr/>
      <dgm:t>
        <a:bodyPr/>
        <a:lstStyle/>
        <a:p>
          <a:endParaRPr lang="en-US"/>
        </a:p>
      </dgm:t>
    </dgm:pt>
    <dgm:pt modelId="{BB9B55B0-8803-45B0-A3F3-246369412639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i="1"/>
            <a:t>REFLECTION PHASE</a:t>
          </a:r>
          <a:endParaRPr lang="en-US"/>
        </a:p>
      </dgm:t>
    </dgm:pt>
    <dgm:pt modelId="{4D779A2E-DDBE-443B-B45B-C6AE486AFEF5}" type="parTrans" cxnId="{865ABA3C-1F7E-45CF-94E6-BD5DD97EF9B5}">
      <dgm:prSet/>
      <dgm:spPr/>
      <dgm:t>
        <a:bodyPr/>
        <a:lstStyle/>
        <a:p>
          <a:endParaRPr lang="en-US"/>
        </a:p>
      </dgm:t>
    </dgm:pt>
    <dgm:pt modelId="{A00BB50B-FDA8-4793-B7D4-561AB8977240}" type="sibTrans" cxnId="{865ABA3C-1F7E-45CF-94E6-BD5DD97EF9B5}">
      <dgm:prSet/>
      <dgm:spPr/>
      <dgm:t>
        <a:bodyPr/>
        <a:lstStyle/>
        <a:p>
          <a:endParaRPr lang="en-US"/>
        </a:p>
      </dgm:t>
    </dgm:pt>
    <dgm:pt modelId="{901CB9CA-4EB2-4451-B68D-C08E645429A9}">
      <dgm:prSet phldrT="[Text]"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i="1"/>
            <a:t>IMPLEMENTATION PHASE</a:t>
          </a:r>
          <a:endParaRPr lang="en-US"/>
        </a:p>
      </dgm:t>
    </dgm:pt>
    <dgm:pt modelId="{9BA90B5A-D172-4028-BAC1-B17F01244F9B}" type="parTrans" cxnId="{15A1FDFE-D0C2-4D19-B76D-19B6422870E2}">
      <dgm:prSet/>
      <dgm:spPr/>
      <dgm:t>
        <a:bodyPr/>
        <a:lstStyle/>
        <a:p>
          <a:endParaRPr lang="en-US"/>
        </a:p>
      </dgm:t>
    </dgm:pt>
    <dgm:pt modelId="{B75C07C8-1D14-491F-B77C-41869B30FE94}" type="sibTrans" cxnId="{15A1FDFE-D0C2-4D19-B76D-19B6422870E2}">
      <dgm:prSet/>
      <dgm:spPr/>
      <dgm:t>
        <a:bodyPr/>
        <a:lstStyle/>
        <a:p>
          <a:endParaRPr lang="en-US"/>
        </a:p>
      </dgm:t>
    </dgm:pt>
    <dgm:pt modelId="{A3A52FF3-75EA-4065-8BAD-5768CBBE470D}" type="pres">
      <dgm:prSet presAssocID="{F224FF80-5D0A-473C-ABEE-295BE6A99C39}" presName="root" presStyleCnt="0">
        <dgm:presLayoutVars>
          <dgm:dir/>
          <dgm:resizeHandles val="exact"/>
        </dgm:presLayoutVars>
      </dgm:prSet>
      <dgm:spPr/>
    </dgm:pt>
    <dgm:pt modelId="{DD86F66D-83E2-4285-95C7-F15F320147BF}" type="pres">
      <dgm:prSet presAssocID="{1F25A538-CDCA-4B51-B1ED-8E04A2E017C7}" presName="compNode" presStyleCnt="0"/>
      <dgm:spPr/>
    </dgm:pt>
    <dgm:pt modelId="{E2BDA1DA-9BEA-4C04-8E4B-49AFA84D4732}" type="pres">
      <dgm:prSet presAssocID="{1F25A538-CDCA-4B51-B1ED-8E04A2E017C7}" presName="iconBgRect" presStyleLbl="bgShp" presStyleIdx="0" presStyleCnt="3"/>
      <dgm:spPr/>
    </dgm:pt>
    <dgm:pt modelId="{90EBB58B-F6E8-4B9F-9F18-E02602E54BD0}" type="pres">
      <dgm:prSet presAssocID="{1F25A538-CDCA-4B51-B1ED-8E04A2E017C7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4EC98641-8D96-4F06-B083-4B270D681C1B}" type="pres">
      <dgm:prSet presAssocID="{1F25A538-CDCA-4B51-B1ED-8E04A2E017C7}" presName="spaceRect" presStyleCnt="0"/>
      <dgm:spPr/>
    </dgm:pt>
    <dgm:pt modelId="{53262ED4-8E33-43F8-9A99-3C92D6E82D19}" type="pres">
      <dgm:prSet presAssocID="{1F25A538-CDCA-4B51-B1ED-8E04A2E017C7}" presName="textRect" presStyleLbl="revTx" presStyleIdx="0" presStyleCnt="3">
        <dgm:presLayoutVars>
          <dgm:chMax val="1"/>
          <dgm:chPref val="1"/>
        </dgm:presLayoutVars>
      </dgm:prSet>
      <dgm:spPr/>
    </dgm:pt>
    <dgm:pt modelId="{37A50C6D-6ED5-4B85-A254-40E61AE54DB5}" type="pres">
      <dgm:prSet presAssocID="{3D41CF2A-54DE-4F9C-8BFA-3D3D8672B9D6}" presName="sibTrans" presStyleCnt="0"/>
      <dgm:spPr/>
    </dgm:pt>
    <dgm:pt modelId="{228EE72B-A84E-44CF-9E31-D8D62A3246FE}" type="pres">
      <dgm:prSet presAssocID="{BB9B55B0-8803-45B0-A3F3-246369412639}" presName="compNode" presStyleCnt="0"/>
      <dgm:spPr/>
    </dgm:pt>
    <dgm:pt modelId="{1EA080F8-4E9B-4703-95D1-18E96FEA910F}" type="pres">
      <dgm:prSet presAssocID="{BB9B55B0-8803-45B0-A3F3-246369412639}" presName="iconBgRect" presStyleLbl="bgShp" presStyleIdx="1" presStyleCnt="3"/>
      <dgm:spPr/>
    </dgm:pt>
    <dgm:pt modelId="{961E4939-B02A-40FD-919E-BE362AD6E5FA}" type="pres">
      <dgm:prSet presAssocID="{BB9B55B0-8803-45B0-A3F3-246369412639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3094330F-3193-44E6-87CC-C66B54BF4A61}" type="pres">
      <dgm:prSet presAssocID="{BB9B55B0-8803-45B0-A3F3-246369412639}" presName="spaceRect" presStyleCnt="0"/>
      <dgm:spPr/>
    </dgm:pt>
    <dgm:pt modelId="{0CE491E0-0E08-44B0-848A-AD3D5D2CA165}" type="pres">
      <dgm:prSet presAssocID="{BB9B55B0-8803-45B0-A3F3-246369412639}" presName="textRect" presStyleLbl="revTx" presStyleIdx="1" presStyleCnt="3">
        <dgm:presLayoutVars>
          <dgm:chMax val="1"/>
          <dgm:chPref val="1"/>
        </dgm:presLayoutVars>
      </dgm:prSet>
      <dgm:spPr/>
    </dgm:pt>
    <dgm:pt modelId="{73D61C0F-C8AC-401F-A3D6-D7C21F7F1EE9}" type="pres">
      <dgm:prSet presAssocID="{A00BB50B-FDA8-4793-B7D4-561AB8977240}" presName="sibTrans" presStyleCnt="0"/>
      <dgm:spPr/>
    </dgm:pt>
    <dgm:pt modelId="{FCDC606E-EA04-43DB-9F9A-5CE4B5C70E21}" type="pres">
      <dgm:prSet presAssocID="{901CB9CA-4EB2-4451-B68D-C08E645429A9}" presName="compNode" presStyleCnt="0"/>
      <dgm:spPr/>
    </dgm:pt>
    <dgm:pt modelId="{DDE1DF77-BD31-486D-8311-96CAE0B73D25}" type="pres">
      <dgm:prSet presAssocID="{901CB9CA-4EB2-4451-B68D-C08E645429A9}" presName="iconBgRect" presStyleLbl="bgShp" presStyleIdx="2" presStyleCnt="3"/>
      <dgm:spPr/>
    </dgm:pt>
    <dgm:pt modelId="{4415CD9B-F2BE-4242-B827-4B04ADDB8746}" type="pres">
      <dgm:prSet presAssocID="{901CB9CA-4EB2-4451-B68D-C08E645429A9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85746AB2-B33E-413C-81B2-B0C1A2B38BBC}" type="pres">
      <dgm:prSet presAssocID="{901CB9CA-4EB2-4451-B68D-C08E645429A9}" presName="spaceRect" presStyleCnt="0"/>
      <dgm:spPr/>
    </dgm:pt>
    <dgm:pt modelId="{FE239853-DC26-403E-8AB2-FF9A24D4D25E}" type="pres">
      <dgm:prSet presAssocID="{901CB9CA-4EB2-4451-B68D-C08E645429A9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2F85E916-3AEF-4728-9CBE-D3D3C0012802}" type="presOf" srcId="{BB9B55B0-8803-45B0-A3F3-246369412639}" destId="{0CE491E0-0E08-44B0-848A-AD3D5D2CA165}" srcOrd="0" destOrd="0" presId="urn:microsoft.com/office/officeart/2018/5/layout/IconCircleLabelList"/>
    <dgm:cxn modelId="{856EA11D-6F46-4EA5-95C3-2A4756299FC1}" type="presOf" srcId="{F224FF80-5D0A-473C-ABEE-295BE6A99C39}" destId="{A3A52FF3-75EA-4065-8BAD-5768CBBE470D}" srcOrd="0" destOrd="0" presId="urn:microsoft.com/office/officeart/2018/5/layout/IconCircleLabelList"/>
    <dgm:cxn modelId="{8F09C629-1934-410B-B846-C2B3F45B793B}" srcId="{F224FF80-5D0A-473C-ABEE-295BE6A99C39}" destId="{1F25A538-CDCA-4B51-B1ED-8E04A2E017C7}" srcOrd="0" destOrd="0" parTransId="{85256532-28BC-4C92-9D7A-A2B2E0C5AC78}" sibTransId="{3D41CF2A-54DE-4F9C-8BFA-3D3D8672B9D6}"/>
    <dgm:cxn modelId="{865ABA3C-1F7E-45CF-94E6-BD5DD97EF9B5}" srcId="{F224FF80-5D0A-473C-ABEE-295BE6A99C39}" destId="{BB9B55B0-8803-45B0-A3F3-246369412639}" srcOrd="1" destOrd="0" parTransId="{4D779A2E-DDBE-443B-B45B-C6AE486AFEF5}" sibTransId="{A00BB50B-FDA8-4793-B7D4-561AB8977240}"/>
    <dgm:cxn modelId="{6D446D55-73B4-44CB-AB03-12179A95E712}" type="presOf" srcId="{901CB9CA-4EB2-4451-B68D-C08E645429A9}" destId="{FE239853-DC26-403E-8AB2-FF9A24D4D25E}" srcOrd="0" destOrd="0" presId="urn:microsoft.com/office/officeart/2018/5/layout/IconCircleLabelList"/>
    <dgm:cxn modelId="{B45368F0-B0B8-474F-AE4B-60476902E546}" type="presOf" srcId="{1F25A538-CDCA-4B51-B1ED-8E04A2E017C7}" destId="{53262ED4-8E33-43F8-9A99-3C92D6E82D19}" srcOrd="0" destOrd="0" presId="urn:microsoft.com/office/officeart/2018/5/layout/IconCircleLabelList"/>
    <dgm:cxn modelId="{15A1FDFE-D0C2-4D19-B76D-19B6422870E2}" srcId="{F224FF80-5D0A-473C-ABEE-295BE6A99C39}" destId="{901CB9CA-4EB2-4451-B68D-C08E645429A9}" srcOrd="2" destOrd="0" parTransId="{9BA90B5A-D172-4028-BAC1-B17F01244F9B}" sibTransId="{B75C07C8-1D14-491F-B77C-41869B30FE94}"/>
    <dgm:cxn modelId="{8035C0A4-55E4-4742-A20C-F2B750F91178}" type="presParOf" srcId="{A3A52FF3-75EA-4065-8BAD-5768CBBE470D}" destId="{DD86F66D-83E2-4285-95C7-F15F320147BF}" srcOrd="0" destOrd="0" presId="urn:microsoft.com/office/officeart/2018/5/layout/IconCircleLabelList"/>
    <dgm:cxn modelId="{8EFF9C95-FDAD-4B96-9707-5531D1C1EBA6}" type="presParOf" srcId="{DD86F66D-83E2-4285-95C7-F15F320147BF}" destId="{E2BDA1DA-9BEA-4C04-8E4B-49AFA84D4732}" srcOrd="0" destOrd="0" presId="urn:microsoft.com/office/officeart/2018/5/layout/IconCircleLabelList"/>
    <dgm:cxn modelId="{34E095C7-54C9-4221-83BE-590F0DC4F729}" type="presParOf" srcId="{DD86F66D-83E2-4285-95C7-F15F320147BF}" destId="{90EBB58B-F6E8-4B9F-9F18-E02602E54BD0}" srcOrd="1" destOrd="0" presId="urn:microsoft.com/office/officeart/2018/5/layout/IconCircleLabelList"/>
    <dgm:cxn modelId="{58F697D4-85C7-490D-AF53-951442232BEA}" type="presParOf" srcId="{DD86F66D-83E2-4285-95C7-F15F320147BF}" destId="{4EC98641-8D96-4F06-B083-4B270D681C1B}" srcOrd="2" destOrd="0" presId="urn:microsoft.com/office/officeart/2018/5/layout/IconCircleLabelList"/>
    <dgm:cxn modelId="{9BFAB7CB-C16F-4B31-A533-AC2EE03FF924}" type="presParOf" srcId="{DD86F66D-83E2-4285-95C7-F15F320147BF}" destId="{53262ED4-8E33-43F8-9A99-3C92D6E82D19}" srcOrd="3" destOrd="0" presId="urn:microsoft.com/office/officeart/2018/5/layout/IconCircleLabelList"/>
    <dgm:cxn modelId="{D21A8652-BC24-4CD0-B790-F1CCDEB686D5}" type="presParOf" srcId="{A3A52FF3-75EA-4065-8BAD-5768CBBE470D}" destId="{37A50C6D-6ED5-4B85-A254-40E61AE54DB5}" srcOrd="1" destOrd="0" presId="urn:microsoft.com/office/officeart/2018/5/layout/IconCircleLabelList"/>
    <dgm:cxn modelId="{5C3CAF75-E89B-4248-B6D7-E9975409901D}" type="presParOf" srcId="{A3A52FF3-75EA-4065-8BAD-5768CBBE470D}" destId="{228EE72B-A84E-44CF-9E31-D8D62A3246FE}" srcOrd="2" destOrd="0" presId="urn:microsoft.com/office/officeart/2018/5/layout/IconCircleLabelList"/>
    <dgm:cxn modelId="{F597C064-FFC2-47F6-AF91-4E0E7C0FED4C}" type="presParOf" srcId="{228EE72B-A84E-44CF-9E31-D8D62A3246FE}" destId="{1EA080F8-4E9B-4703-95D1-18E96FEA910F}" srcOrd="0" destOrd="0" presId="urn:microsoft.com/office/officeart/2018/5/layout/IconCircleLabelList"/>
    <dgm:cxn modelId="{2569B6DA-5B81-4B4C-BD75-25F1524188F4}" type="presParOf" srcId="{228EE72B-A84E-44CF-9E31-D8D62A3246FE}" destId="{961E4939-B02A-40FD-919E-BE362AD6E5FA}" srcOrd="1" destOrd="0" presId="urn:microsoft.com/office/officeart/2018/5/layout/IconCircleLabelList"/>
    <dgm:cxn modelId="{A7C0ADC1-DD22-40AA-AB39-0178C21E1F15}" type="presParOf" srcId="{228EE72B-A84E-44CF-9E31-D8D62A3246FE}" destId="{3094330F-3193-44E6-87CC-C66B54BF4A61}" srcOrd="2" destOrd="0" presId="urn:microsoft.com/office/officeart/2018/5/layout/IconCircleLabelList"/>
    <dgm:cxn modelId="{FCBEB53A-2817-4040-8BE2-53CF5145EEB8}" type="presParOf" srcId="{228EE72B-A84E-44CF-9E31-D8D62A3246FE}" destId="{0CE491E0-0E08-44B0-848A-AD3D5D2CA165}" srcOrd="3" destOrd="0" presId="urn:microsoft.com/office/officeart/2018/5/layout/IconCircleLabelList"/>
    <dgm:cxn modelId="{003DE3A6-AED4-438C-A414-92381EA26FB1}" type="presParOf" srcId="{A3A52FF3-75EA-4065-8BAD-5768CBBE470D}" destId="{73D61C0F-C8AC-401F-A3D6-D7C21F7F1EE9}" srcOrd="3" destOrd="0" presId="urn:microsoft.com/office/officeart/2018/5/layout/IconCircleLabelList"/>
    <dgm:cxn modelId="{4FDC8B90-3953-43F9-8815-180F064DCA29}" type="presParOf" srcId="{A3A52FF3-75EA-4065-8BAD-5768CBBE470D}" destId="{FCDC606E-EA04-43DB-9F9A-5CE4B5C70E21}" srcOrd="4" destOrd="0" presId="urn:microsoft.com/office/officeart/2018/5/layout/IconCircleLabelList"/>
    <dgm:cxn modelId="{2E91F5E4-257A-404E-9976-01C7E781FC83}" type="presParOf" srcId="{FCDC606E-EA04-43DB-9F9A-5CE4B5C70E21}" destId="{DDE1DF77-BD31-486D-8311-96CAE0B73D25}" srcOrd="0" destOrd="0" presId="urn:microsoft.com/office/officeart/2018/5/layout/IconCircleLabelList"/>
    <dgm:cxn modelId="{42160B77-A59A-4681-BC06-CFC78E1E4533}" type="presParOf" srcId="{FCDC606E-EA04-43DB-9F9A-5CE4B5C70E21}" destId="{4415CD9B-F2BE-4242-B827-4B04ADDB8746}" srcOrd="1" destOrd="0" presId="urn:microsoft.com/office/officeart/2018/5/layout/IconCircleLabelList"/>
    <dgm:cxn modelId="{2F1A4C52-C885-42CC-8CF9-A12C711D1DD9}" type="presParOf" srcId="{FCDC606E-EA04-43DB-9F9A-5CE4B5C70E21}" destId="{85746AB2-B33E-413C-81B2-B0C1A2B38BBC}" srcOrd="2" destOrd="0" presId="urn:microsoft.com/office/officeart/2018/5/layout/IconCircleLabelList"/>
    <dgm:cxn modelId="{48D840FD-8091-450F-866B-272944D720CF}" type="presParOf" srcId="{FCDC606E-EA04-43DB-9F9A-5CE4B5C70E21}" destId="{FE239853-DC26-403E-8AB2-FF9A24D4D25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556137-54F0-4C8A-884F-0E9D361D014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18888DF-BF8C-40BF-B241-5474D9A0C241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/>
            <a:t>Presentation</a:t>
          </a:r>
        </a:p>
      </dgm:t>
    </dgm:pt>
    <dgm:pt modelId="{4492D180-81FC-4170-8B9A-FC9066AF6977}" type="parTrans" cxnId="{491B7DF0-066E-4447-814F-BB04D2D7BFB7}">
      <dgm:prSet/>
      <dgm:spPr/>
      <dgm:t>
        <a:bodyPr/>
        <a:lstStyle/>
        <a:p>
          <a:endParaRPr lang="en-US"/>
        </a:p>
      </dgm:t>
    </dgm:pt>
    <dgm:pt modelId="{BFF6665D-2ADA-4FD3-B4D2-3589FCDD6FEF}" type="sibTrans" cxnId="{491B7DF0-066E-4447-814F-BB04D2D7BFB7}">
      <dgm:prSet/>
      <dgm:spPr/>
      <dgm:t>
        <a:bodyPr/>
        <a:lstStyle/>
        <a:p>
          <a:endParaRPr lang="en-US"/>
        </a:p>
      </dgm:t>
    </dgm:pt>
    <dgm:pt modelId="{7283F2E0-ECE7-4F4B-A3AA-DC17BBF78BF5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dirty="0"/>
            <a:t>Focus group discussion</a:t>
          </a:r>
        </a:p>
      </dgm:t>
    </dgm:pt>
    <dgm:pt modelId="{00561CE3-CF68-4114-BC38-FEC06E2CED92}" type="parTrans" cxnId="{1E547E80-28BF-4F2D-978E-9B82F8BDB911}">
      <dgm:prSet/>
      <dgm:spPr/>
      <dgm:t>
        <a:bodyPr/>
        <a:lstStyle/>
        <a:p>
          <a:endParaRPr lang="en-US"/>
        </a:p>
      </dgm:t>
    </dgm:pt>
    <dgm:pt modelId="{FD664128-986F-460A-852D-B2410AB0A325}" type="sibTrans" cxnId="{1E547E80-28BF-4F2D-978E-9B82F8BDB911}">
      <dgm:prSet/>
      <dgm:spPr/>
      <dgm:t>
        <a:bodyPr/>
        <a:lstStyle/>
        <a:p>
          <a:endParaRPr lang="en-US"/>
        </a:p>
      </dgm:t>
    </dgm:pt>
    <dgm:pt modelId="{986023CB-1BDE-4C9B-B010-2984AD73FEA4}">
      <dgm:prSet phldrT="[Text]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/>
            <a:t>Post focus group reflection</a:t>
          </a:r>
        </a:p>
      </dgm:t>
    </dgm:pt>
    <dgm:pt modelId="{91C0511C-7DB7-4372-8764-D547184DE4DC}" type="parTrans" cxnId="{D311294C-22B7-4233-BD7D-1340352F3409}">
      <dgm:prSet/>
      <dgm:spPr/>
      <dgm:t>
        <a:bodyPr/>
        <a:lstStyle/>
        <a:p>
          <a:endParaRPr lang="en-US"/>
        </a:p>
      </dgm:t>
    </dgm:pt>
    <dgm:pt modelId="{F98D43E0-1DF0-4C48-B418-AA592AE461FF}" type="sibTrans" cxnId="{D311294C-22B7-4233-BD7D-1340352F3409}">
      <dgm:prSet/>
      <dgm:spPr/>
      <dgm:t>
        <a:bodyPr/>
        <a:lstStyle/>
        <a:p>
          <a:endParaRPr lang="en-US"/>
        </a:p>
      </dgm:t>
    </dgm:pt>
    <dgm:pt modelId="{C494CA4E-B838-41F9-9D2F-FFE5CF96CFF6}" type="pres">
      <dgm:prSet presAssocID="{BE556137-54F0-4C8A-884F-0E9D361D0146}" presName="Name0" presStyleCnt="0">
        <dgm:presLayoutVars>
          <dgm:dir/>
          <dgm:resizeHandles val="exact"/>
        </dgm:presLayoutVars>
      </dgm:prSet>
      <dgm:spPr/>
    </dgm:pt>
    <dgm:pt modelId="{13306335-4A64-4029-9774-100EB54814AF}" type="pres">
      <dgm:prSet presAssocID="{518888DF-BF8C-40BF-B241-5474D9A0C241}" presName="node" presStyleLbl="node1" presStyleIdx="0" presStyleCnt="3">
        <dgm:presLayoutVars>
          <dgm:bulletEnabled val="1"/>
        </dgm:presLayoutVars>
      </dgm:prSet>
      <dgm:spPr/>
    </dgm:pt>
    <dgm:pt modelId="{FE0B8CB0-B7EF-46C2-A7FF-4DDCF6CC0245}" type="pres">
      <dgm:prSet presAssocID="{BFF6665D-2ADA-4FD3-B4D2-3589FCDD6FEF}" presName="sibTrans" presStyleLbl="sibTrans2D1" presStyleIdx="0" presStyleCnt="2"/>
      <dgm:spPr/>
    </dgm:pt>
    <dgm:pt modelId="{17988108-1342-4E93-9D0B-D49E7458DD06}" type="pres">
      <dgm:prSet presAssocID="{BFF6665D-2ADA-4FD3-B4D2-3589FCDD6FEF}" presName="connectorText" presStyleLbl="sibTrans2D1" presStyleIdx="0" presStyleCnt="2"/>
      <dgm:spPr/>
    </dgm:pt>
    <dgm:pt modelId="{C4FA973E-8C4D-4DC6-A78F-897F60312D38}" type="pres">
      <dgm:prSet presAssocID="{7283F2E0-ECE7-4F4B-A3AA-DC17BBF78BF5}" presName="node" presStyleLbl="node1" presStyleIdx="1" presStyleCnt="3">
        <dgm:presLayoutVars>
          <dgm:bulletEnabled val="1"/>
        </dgm:presLayoutVars>
      </dgm:prSet>
      <dgm:spPr/>
    </dgm:pt>
    <dgm:pt modelId="{0665F309-6478-4D8A-AFB7-FA9A5CA11419}" type="pres">
      <dgm:prSet presAssocID="{FD664128-986F-460A-852D-B2410AB0A325}" presName="sibTrans" presStyleLbl="sibTrans2D1" presStyleIdx="1" presStyleCnt="2"/>
      <dgm:spPr/>
    </dgm:pt>
    <dgm:pt modelId="{FDD038EC-0497-4DB1-A71F-7591205E3B71}" type="pres">
      <dgm:prSet presAssocID="{FD664128-986F-460A-852D-B2410AB0A325}" presName="connectorText" presStyleLbl="sibTrans2D1" presStyleIdx="1" presStyleCnt="2"/>
      <dgm:spPr/>
    </dgm:pt>
    <dgm:pt modelId="{0AF65A10-66CB-44B1-A92A-268FA64171CF}" type="pres">
      <dgm:prSet presAssocID="{986023CB-1BDE-4C9B-B010-2984AD73FEA4}" presName="node" presStyleLbl="node1" presStyleIdx="2" presStyleCnt="3">
        <dgm:presLayoutVars>
          <dgm:bulletEnabled val="1"/>
        </dgm:presLayoutVars>
      </dgm:prSet>
      <dgm:spPr/>
    </dgm:pt>
  </dgm:ptLst>
  <dgm:cxnLst>
    <dgm:cxn modelId="{D69C611A-75E0-4532-BBE7-FED1FD38141B}" type="presOf" srcId="{FD664128-986F-460A-852D-B2410AB0A325}" destId="{FDD038EC-0497-4DB1-A71F-7591205E3B71}" srcOrd="1" destOrd="0" presId="urn:microsoft.com/office/officeart/2005/8/layout/process1"/>
    <dgm:cxn modelId="{2EC2781B-C287-4D9C-A279-28AE06CBF9F1}" type="presOf" srcId="{BE556137-54F0-4C8A-884F-0E9D361D0146}" destId="{C494CA4E-B838-41F9-9D2F-FFE5CF96CFF6}" srcOrd="0" destOrd="0" presId="urn:microsoft.com/office/officeart/2005/8/layout/process1"/>
    <dgm:cxn modelId="{70A51929-2194-4D5B-9169-B3661A4ACAA6}" type="presOf" srcId="{BFF6665D-2ADA-4FD3-B4D2-3589FCDD6FEF}" destId="{17988108-1342-4E93-9D0B-D49E7458DD06}" srcOrd="1" destOrd="0" presId="urn:microsoft.com/office/officeart/2005/8/layout/process1"/>
    <dgm:cxn modelId="{FFDF3E5C-4FF1-4041-A34A-D3C498CFB818}" type="presOf" srcId="{986023CB-1BDE-4C9B-B010-2984AD73FEA4}" destId="{0AF65A10-66CB-44B1-A92A-268FA64171CF}" srcOrd="0" destOrd="0" presId="urn:microsoft.com/office/officeart/2005/8/layout/process1"/>
    <dgm:cxn modelId="{AC3B3568-3476-4FC4-9235-A8E3C76C097B}" type="presOf" srcId="{BFF6665D-2ADA-4FD3-B4D2-3589FCDD6FEF}" destId="{FE0B8CB0-B7EF-46C2-A7FF-4DDCF6CC0245}" srcOrd="0" destOrd="0" presId="urn:microsoft.com/office/officeart/2005/8/layout/process1"/>
    <dgm:cxn modelId="{D311294C-22B7-4233-BD7D-1340352F3409}" srcId="{BE556137-54F0-4C8A-884F-0E9D361D0146}" destId="{986023CB-1BDE-4C9B-B010-2984AD73FEA4}" srcOrd="2" destOrd="0" parTransId="{91C0511C-7DB7-4372-8764-D547184DE4DC}" sibTransId="{F98D43E0-1DF0-4C48-B418-AA592AE461FF}"/>
    <dgm:cxn modelId="{051A4052-D90C-49C8-8A99-AC22BBC8F1BB}" type="presOf" srcId="{518888DF-BF8C-40BF-B241-5474D9A0C241}" destId="{13306335-4A64-4029-9774-100EB54814AF}" srcOrd="0" destOrd="0" presId="urn:microsoft.com/office/officeart/2005/8/layout/process1"/>
    <dgm:cxn modelId="{1E547E80-28BF-4F2D-978E-9B82F8BDB911}" srcId="{BE556137-54F0-4C8A-884F-0E9D361D0146}" destId="{7283F2E0-ECE7-4F4B-A3AA-DC17BBF78BF5}" srcOrd="1" destOrd="0" parTransId="{00561CE3-CF68-4114-BC38-FEC06E2CED92}" sibTransId="{FD664128-986F-460A-852D-B2410AB0A325}"/>
    <dgm:cxn modelId="{1950EC9F-F053-44E1-BD1D-9B8527FB9CA9}" type="presOf" srcId="{7283F2E0-ECE7-4F4B-A3AA-DC17BBF78BF5}" destId="{C4FA973E-8C4D-4DC6-A78F-897F60312D38}" srcOrd="0" destOrd="0" presId="urn:microsoft.com/office/officeart/2005/8/layout/process1"/>
    <dgm:cxn modelId="{491B7DF0-066E-4447-814F-BB04D2D7BFB7}" srcId="{BE556137-54F0-4C8A-884F-0E9D361D0146}" destId="{518888DF-BF8C-40BF-B241-5474D9A0C241}" srcOrd="0" destOrd="0" parTransId="{4492D180-81FC-4170-8B9A-FC9066AF6977}" sibTransId="{BFF6665D-2ADA-4FD3-B4D2-3589FCDD6FEF}"/>
    <dgm:cxn modelId="{DF5530F9-21D9-46F2-91EA-FABB45019826}" type="presOf" srcId="{FD664128-986F-460A-852D-B2410AB0A325}" destId="{0665F309-6478-4D8A-AFB7-FA9A5CA11419}" srcOrd="0" destOrd="0" presId="urn:microsoft.com/office/officeart/2005/8/layout/process1"/>
    <dgm:cxn modelId="{C17C11DD-C659-49DB-805A-F88C00CB3998}" type="presParOf" srcId="{C494CA4E-B838-41F9-9D2F-FFE5CF96CFF6}" destId="{13306335-4A64-4029-9774-100EB54814AF}" srcOrd="0" destOrd="0" presId="urn:microsoft.com/office/officeart/2005/8/layout/process1"/>
    <dgm:cxn modelId="{6C41B90E-6A09-4CDA-B86C-2E6F89A18B0B}" type="presParOf" srcId="{C494CA4E-B838-41F9-9D2F-FFE5CF96CFF6}" destId="{FE0B8CB0-B7EF-46C2-A7FF-4DDCF6CC0245}" srcOrd="1" destOrd="0" presId="urn:microsoft.com/office/officeart/2005/8/layout/process1"/>
    <dgm:cxn modelId="{ACE11FCD-F148-4434-893C-994212546AEE}" type="presParOf" srcId="{FE0B8CB0-B7EF-46C2-A7FF-4DDCF6CC0245}" destId="{17988108-1342-4E93-9D0B-D49E7458DD06}" srcOrd="0" destOrd="0" presId="urn:microsoft.com/office/officeart/2005/8/layout/process1"/>
    <dgm:cxn modelId="{C3FB6973-140C-478F-B7F0-6A51B803C0F3}" type="presParOf" srcId="{C494CA4E-B838-41F9-9D2F-FFE5CF96CFF6}" destId="{C4FA973E-8C4D-4DC6-A78F-897F60312D38}" srcOrd="2" destOrd="0" presId="urn:microsoft.com/office/officeart/2005/8/layout/process1"/>
    <dgm:cxn modelId="{789AA02E-1E93-47DD-9345-9E6838B4A929}" type="presParOf" srcId="{C494CA4E-B838-41F9-9D2F-FFE5CF96CFF6}" destId="{0665F309-6478-4D8A-AFB7-FA9A5CA11419}" srcOrd="3" destOrd="0" presId="urn:microsoft.com/office/officeart/2005/8/layout/process1"/>
    <dgm:cxn modelId="{7B37B3C1-2F18-468C-978C-620010029E84}" type="presParOf" srcId="{0665F309-6478-4D8A-AFB7-FA9A5CA11419}" destId="{FDD038EC-0497-4DB1-A71F-7591205E3B71}" srcOrd="0" destOrd="0" presId="urn:microsoft.com/office/officeart/2005/8/layout/process1"/>
    <dgm:cxn modelId="{BA32D8F7-6BFB-447C-B737-E6F326016318}" type="presParOf" srcId="{C494CA4E-B838-41F9-9D2F-FFE5CF96CFF6}" destId="{0AF65A10-66CB-44B1-A92A-268FA64171CF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B0664F-5D51-46CD-AC47-AF61FF65277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853A888-45B9-42C9-9E91-A37EEF8E4DBA}">
      <dgm:prSet phldrT="[Text]" phldr="0"/>
      <dgm:spPr/>
      <dgm:t>
        <a:bodyPr/>
        <a:lstStyle/>
        <a:p>
          <a:r>
            <a:rPr lang="en-GB" dirty="0"/>
            <a:t>Case specific benefits</a:t>
          </a:r>
        </a:p>
      </dgm:t>
    </dgm:pt>
    <dgm:pt modelId="{BB707426-79FE-4BBC-BAD0-9E70F56FBE59}" type="parTrans" cxnId="{10F86310-2FAE-4D7A-9739-3165D286E22A}">
      <dgm:prSet/>
      <dgm:spPr/>
      <dgm:t>
        <a:bodyPr/>
        <a:lstStyle/>
        <a:p>
          <a:endParaRPr lang="en-GB"/>
        </a:p>
      </dgm:t>
    </dgm:pt>
    <dgm:pt modelId="{06B2ACB8-F59F-445D-B35D-CF45934F51F0}" type="sibTrans" cxnId="{10F86310-2FAE-4D7A-9739-3165D286E22A}">
      <dgm:prSet/>
      <dgm:spPr/>
      <dgm:t>
        <a:bodyPr/>
        <a:lstStyle/>
        <a:p>
          <a:endParaRPr lang="en-GB"/>
        </a:p>
      </dgm:t>
    </dgm:pt>
    <dgm:pt modelId="{7DD2E9B0-D081-414D-BAF4-1897DE97E398}">
      <dgm:prSet phldrT="[Text]" phldr="0"/>
      <dgm:spPr/>
      <dgm:t>
        <a:bodyPr/>
        <a:lstStyle/>
        <a:p>
          <a:r>
            <a:rPr lang="en-GB" dirty="0"/>
            <a:t>Non-case specific benefits</a:t>
          </a:r>
        </a:p>
      </dgm:t>
    </dgm:pt>
    <dgm:pt modelId="{FAD7E165-5076-4CED-9013-1CFE3AEA7EB3}" type="parTrans" cxnId="{9C94DCCF-ACEA-4D49-9A22-052DDE18245E}">
      <dgm:prSet/>
      <dgm:spPr/>
      <dgm:t>
        <a:bodyPr/>
        <a:lstStyle/>
        <a:p>
          <a:endParaRPr lang="en-GB"/>
        </a:p>
      </dgm:t>
    </dgm:pt>
    <dgm:pt modelId="{36BE407E-61A4-4E7D-A964-C40A7999C849}" type="sibTrans" cxnId="{9C94DCCF-ACEA-4D49-9A22-052DDE18245E}">
      <dgm:prSet/>
      <dgm:spPr/>
      <dgm:t>
        <a:bodyPr/>
        <a:lstStyle/>
        <a:p>
          <a:endParaRPr lang="en-GB"/>
        </a:p>
      </dgm:t>
    </dgm:pt>
    <dgm:pt modelId="{A5742207-74D0-44D3-8319-41EA7D24B4DA}">
      <dgm:prSet phldrT="[Text]" phldr="0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Enhanced assessment validity and student competence</a:t>
          </a:r>
          <a:endParaRPr lang="en-GB" dirty="0"/>
        </a:p>
      </dgm:t>
    </dgm:pt>
    <dgm:pt modelId="{435CCD9E-6E3E-4E82-AA98-92EE03CE321B}" type="parTrans" cxnId="{60443133-6005-438D-92BF-1BF4CA688D15}">
      <dgm:prSet/>
      <dgm:spPr/>
      <dgm:t>
        <a:bodyPr/>
        <a:lstStyle/>
        <a:p>
          <a:endParaRPr lang="en-US"/>
        </a:p>
      </dgm:t>
    </dgm:pt>
    <dgm:pt modelId="{B0678795-B55C-4C19-A21F-D27E0268959C}" type="sibTrans" cxnId="{60443133-6005-438D-92BF-1BF4CA688D15}">
      <dgm:prSet/>
      <dgm:spPr/>
      <dgm:t>
        <a:bodyPr/>
        <a:lstStyle/>
        <a:p>
          <a:endParaRPr lang="en-US"/>
        </a:p>
      </dgm:t>
    </dgm:pt>
    <dgm:pt modelId="{2DE77C22-E7F3-4AC0-B195-75DB33BE0B33}">
      <dgm:prSet phldrT="[Text]" phldr="0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Improved feedback and student learning</a:t>
          </a:r>
          <a:endParaRPr lang="en-GB" dirty="0"/>
        </a:p>
      </dgm:t>
    </dgm:pt>
    <dgm:pt modelId="{C43ACF8C-961B-413F-89FC-A254B6074A88}" type="parTrans" cxnId="{68D2DF42-E6D7-4BDE-8F30-A3F7EE81AACB}">
      <dgm:prSet/>
      <dgm:spPr/>
      <dgm:t>
        <a:bodyPr/>
        <a:lstStyle/>
        <a:p>
          <a:endParaRPr lang="en-US"/>
        </a:p>
      </dgm:t>
    </dgm:pt>
    <dgm:pt modelId="{0A4FF1D8-23F4-4F86-986A-B3D0451EF672}" type="sibTrans" cxnId="{68D2DF42-E6D7-4BDE-8F30-A3F7EE81AACB}">
      <dgm:prSet/>
      <dgm:spPr/>
      <dgm:t>
        <a:bodyPr/>
        <a:lstStyle/>
        <a:p>
          <a:endParaRPr lang="en-US"/>
        </a:p>
      </dgm:t>
    </dgm:pt>
    <dgm:pt modelId="{0351D7E7-B277-4B3D-9FEC-81307FD67478}">
      <dgm:prSet phldrT="[Text]" phldr="0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b="0" dirty="0"/>
            <a:t>Data-Driven quality enhancement</a:t>
          </a:r>
          <a:endParaRPr lang="en-GB" b="0" dirty="0"/>
        </a:p>
      </dgm:t>
    </dgm:pt>
    <dgm:pt modelId="{4056FB63-5236-4392-A439-70C6875F6648}" type="parTrans" cxnId="{2573E4B0-1CFB-4C3D-A543-E433C23AC6AE}">
      <dgm:prSet/>
      <dgm:spPr/>
      <dgm:t>
        <a:bodyPr/>
        <a:lstStyle/>
        <a:p>
          <a:endParaRPr lang="en-US"/>
        </a:p>
      </dgm:t>
    </dgm:pt>
    <dgm:pt modelId="{A0AA9FEA-CCF1-4649-92D2-A3D17230DD80}" type="sibTrans" cxnId="{2573E4B0-1CFB-4C3D-A543-E433C23AC6AE}">
      <dgm:prSet/>
      <dgm:spPr/>
      <dgm:t>
        <a:bodyPr/>
        <a:lstStyle/>
        <a:p>
          <a:endParaRPr lang="en-US"/>
        </a:p>
      </dgm:t>
    </dgm:pt>
    <dgm:pt modelId="{2A8D1A5E-3871-428E-B68B-97521A2CF093}">
      <dgm:prSet phldrT="[Text]" phldr="0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dirty="0"/>
            <a:t>Operational efficiency and consistency</a:t>
          </a:r>
          <a:endParaRPr lang="en-GB" dirty="0"/>
        </a:p>
      </dgm:t>
    </dgm:pt>
    <dgm:pt modelId="{3F8FC5BF-6477-424A-9791-AB16FBB8C8F4}" type="parTrans" cxnId="{F88EF659-E399-46C3-9289-351B10960243}">
      <dgm:prSet/>
      <dgm:spPr/>
      <dgm:t>
        <a:bodyPr/>
        <a:lstStyle/>
        <a:p>
          <a:endParaRPr lang="en-US"/>
        </a:p>
      </dgm:t>
    </dgm:pt>
    <dgm:pt modelId="{C2E13D35-B4B1-4FD6-8E37-B4C19D126C57}" type="sibTrans" cxnId="{F88EF659-E399-46C3-9289-351B10960243}">
      <dgm:prSet/>
      <dgm:spPr/>
      <dgm:t>
        <a:bodyPr/>
        <a:lstStyle/>
        <a:p>
          <a:endParaRPr lang="en-US"/>
        </a:p>
      </dgm:t>
    </dgm:pt>
    <dgm:pt modelId="{D747BC07-CD58-4218-A138-670C5FA0F4EC}">
      <dgm:prSet phldrT="[Text]" phldr="0"/>
      <dgm:spPr/>
      <dgm:t>
        <a:bodyPr/>
        <a:lstStyle/>
        <a:p>
          <a:r>
            <a:rPr lang="en-US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Building skills of critical analysis and professionalism</a:t>
          </a:r>
          <a:endParaRPr lang="en-GB" dirty="0"/>
        </a:p>
      </dgm:t>
    </dgm:pt>
    <dgm:pt modelId="{C65B00FF-C4F4-47F4-88C2-65A1F5F39E1E}" type="parTrans" cxnId="{A8F9CCCB-9F3A-443D-9100-462C6EEF800A}">
      <dgm:prSet/>
      <dgm:spPr/>
      <dgm:t>
        <a:bodyPr/>
        <a:lstStyle/>
        <a:p>
          <a:endParaRPr lang="en-US"/>
        </a:p>
      </dgm:t>
    </dgm:pt>
    <dgm:pt modelId="{2396F0BC-468A-444E-AF77-9DE0FEC32294}" type="sibTrans" cxnId="{A8F9CCCB-9F3A-443D-9100-462C6EEF800A}">
      <dgm:prSet/>
      <dgm:spPr/>
      <dgm:t>
        <a:bodyPr/>
        <a:lstStyle/>
        <a:p>
          <a:endParaRPr lang="en-US"/>
        </a:p>
      </dgm:t>
    </dgm:pt>
    <dgm:pt modelId="{61AD724A-FCC9-4E72-B8FE-8124907ADF53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Supports the development of AI literacy</a:t>
          </a:r>
          <a:endParaRPr lang="en-GB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</dgm:t>
    </dgm:pt>
    <dgm:pt modelId="{74375CBA-91A0-4200-B397-E646AEB907BA}" type="parTrans" cxnId="{3C3D1618-56E6-44A3-9E08-A78FF6A9BFB8}">
      <dgm:prSet/>
      <dgm:spPr/>
      <dgm:t>
        <a:bodyPr/>
        <a:lstStyle/>
        <a:p>
          <a:endParaRPr lang="en-US"/>
        </a:p>
      </dgm:t>
    </dgm:pt>
    <dgm:pt modelId="{90715B76-8ECC-4F85-90BE-B4084198CD3F}" type="sibTrans" cxnId="{3C3D1618-56E6-44A3-9E08-A78FF6A9BFB8}">
      <dgm:prSet/>
      <dgm:spPr/>
      <dgm:t>
        <a:bodyPr/>
        <a:lstStyle/>
        <a:p>
          <a:endParaRPr lang="en-US"/>
        </a:p>
      </dgm:t>
    </dgm:pt>
    <dgm:pt modelId="{C78A031D-75A9-436E-B561-09BD24559CD0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Supports the development of students' professional </a:t>
          </a:r>
          <a:r>
            <a:rPr lang="en-US" dirty="0" err="1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scepticism</a:t>
          </a:r>
          <a:endParaRPr lang="en-GB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</dgm:t>
    </dgm:pt>
    <dgm:pt modelId="{E7508AFC-B7DA-48B9-A908-587FDB08EC1C}" type="parTrans" cxnId="{98EB2611-FBB0-4E17-A6A7-04E441323A9F}">
      <dgm:prSet/>
      <dgm:spPr/>
      <dgm:t>
        <a:bodyPr/>
        <a:lstStyle/>
        <a:p>
          <a:endParaRPr lang="en-US"/>
        </a:p>
      </dgm:t>
    </dgm:pt>
    <dgm:pt modelId="{62B0F845-0A76-4E13-9981-23DA92FE4AC2}" type="sibTrans" cxnId="{98EB2611-FBB0-4E17-A6A7-04E441323A9F}">
      <dgm:prSet/>
      <dgm:spPr/>
      <dgm:t>
        <a:bodyPr/>
        <a:lstStyle/>
        <a:p>
          <a:endParaRPr lang="en-US"/>
        </a:p>
      </dgm:t>
    </dgm:pt>
    <dgm:pt modelId="{DAA17BFA-DB28-4F41-9B12-AA53C3571D80}" type="pres">
      <dgm:prSet presAssocID="{80B0664F-5D51-46CD-AC47-AF61FF65277A}" presName="Name0" presStyleCnt="0">
        <dgm:presLayoutVars>
          <dgm:dir/>
          <dgm:animLvl val="lvl"/>
          <dgm:resizeHandles val="exact"/>
        </dgm:presLayoutVars>
      </dgm:prSet>
      <dgm:spPr/>
    </dgm:pt>
    <dgm:pt modelId="{865AEFE5-939C-47FB-95B3-2B4904670DDB}" type="pres">
      <dgm:prSet presAssocID="{D853A888-45B9-42C9-9E91-A37EEF8E4DBA}" presName="composite" presStyleCnt="0"/>
      <dgm:spPr/>
    </dgm:pt>
    <dgm:pt modelId="{7E298CEB-7716-40F1-B2E7-4B01157705F7}" type="pres">
      <dgm:prSet presAssocID="{D853A888-45B9-42C9-9E91-A37EEF8E4DBA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4997C24A-6C6E-4976-B9B0-D7CC13E273E2}" type="pres">
      <dgm:prSet presAssocID="{D853A888-45B9-42C9-9E91-A37EEF8E4DBA}" presName="desTx" presStyleLbl="alignAccFollowNode1" presStyleIdx="0" presStyleCnt="2">
        <dgm:presLayoutVars>
          <dgm:bulletEnabled val="1"/>
        </dgm:presLayoutVars>
      </dgm:prSet>
      <dgm:spPr/>
    </dgm:pt>
    <dgm:pt modelId="{F2818192-3B45-4FE7-BBC4-356FB1D6B1FB}" type="pres">
      <dgm:prSet presAssocID="{06B2ACB8-F59F-445D-B35D-CF45934F51F0}" presName="space" presStyleCnt="0"/>
      <dgm:spPr/>
    </dgm:pt>
    <dgm:pt modelId="{3857111F-60F3-4FF5-8A81-CD1427437212}" type="pres">
      <dgm:prSet presAssocID="{7DD2E9B0-D081-414D-BAF4-1897DE97E398}" presName="composite" presStyleCnt="0"/>
      <dgm:spPr/>
    </dgm:pt>
    <dgm:pt modelId="{D448C0BB-6F16-4783-8152-E6DBBA28F0C6}" type="pres">
      <dgm:prSet presAssocID="{7DD2E9B0-D081-414D-BAF4-1897DE97E39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93EFA001-235C-4492-A240-D8934A193411}" type="pres">
      <dgm:prSet presAssocID="{7DD2E9B0-D081-414D-BAF4-1897DE97E398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0B05F03-7CC5-4149-96E1-079FAEBDF6C5}" type="presOf" srcId="{61AD724A-FCC9-4E72-B8FE-8124907ADF53}" destId="{93EFA001-235C-4492-A240-D8934A193411}" srcOrd="0" destOrd="1" presId="urn:microsoft.com/office/officeart/2005/8/layout/hList1"/>
    <dgm:cxn modelId="{0E6D9C0C-811B-4083-A2D3-BB20F49377C3}" type="presOf" srcId="{2DE77C22-E7F3-4AC0-B195-75DB33BE0B33}" destId="{4997C24A-6C6E-4976-B9B0-D7CC13E273E2}" srcOrd="0" destOrd="1" presId="urn:microsoft.com/office/officeart/2005/8/layout/hList1"/>
    <dgm:cxn modelId="{10F86310-2FAE-4D7A-9739-3165D286E22A}" srcId="{80B0664F-5D51-46CD-AC47-AF61FF65277A}" destId="{D853A888-45B9-42C9-9E91-A37EEF8E4DBA}" srcOrd="0" destOrd="0" parTransId="{BB707426-79FE-4BBC-BAD0-9E70F56FBE59}" sibTransId="{06B2ACB8-F59F-445D-B35D-CF45934F51F0}"/>
    <dgm:cxn modelId="{98EB2611-FBB0-4E17-A6A7-04E441323A9F}" srcId="{7DD2E9B0-D081-414D-BAF4-1897DE97E398}" destId="{C78A031D-75A9-436E-B561-09BD24559CD0}" srcOrd="2" destOrd="0" parTransId="{E7508AFC-B7DA-48B9-A908-587FDB08EC1C}" sibTransId="{62B0F845-0A76-4E13-9981-23DA92FE4AC2}"/>
    <dgm:cxn modelId="{3C3D1618-56E6-44A3-9E08-A78FF6A9BFB8}" srcId="{7DD2E9B0-D081-414D-BAF4-1897DE97E398}" destId="{61AD724A-FCC9-4E72-B8FE-8124907ADF53}" srcOrd="1" destOrd="0" parTransId="{74375CBA-91A0-4200-B397-E646AEB907BA}" sibTransId="{90715B76-8ECC-4F85-90BE-B4084198CD3F}"/>
    <dgm:cxn modelId="{1C8C422A-BABE-4BCA-803B-1E5AF1928AAF}" type="presOf" srcId="{7DD2E9B0-D081-414D-BAF4-1897DE97E398}" destId="{D448C0BB-6F16-4783-8152-E6DBBA28F0C6}" srcOrd="0" destOrd="0" presId="urn:microsoft.com/office/officeart/2005/8/layout/hList1"/>
    <dgm:cxn modelId="{60443133-6005-438D-92BF-1BF4CA688D15}" srcId="{D853A888-45B9-42C9-9E91-A37EEF8E4DBA}" destId="{A5742207-74D0-44D3-8319-41EA7D24B4DA}" srcOrd="0" destOrd="0" parTransId="{435CCD9E-6E3E-4E82-AA98-92EE03CE321B}" sibTransId="{B0678795-B55C-4C19-A21F-D27E0268959C}"/>
    <dgm:cxn modelId="{80AAF439-2E64-47A6-8BAD-95457BAEB548}" type="presOf" srcId="{D747BC07-CD58-4218-A138-670C5FA0F4EC}" destId="{93EFA001-235C-4492-A240-D8934A193411}" srcOrd="0" destOrd="0" presId="urn:microsoft.com/office/officeart/2005/8/layout/hList1"/>
    <dgm:cxn modelId="{DB4A6161-DD7C-48B2-9EE5-28EC73E2832C}" type="presOf" srcId="{80B0664F-5D51-46CD-AC47-AF61FF65277A}" destId="{DAA17BFA-DB28-4F41-9B12-AA53C3571D80}" srcOrd="0" destOrd="0" presId="urn:microsoft.com/office/officeart/2005/8/layout/hList1"/>
    <dgm:cxn modelId="{68D2DF42-E6D7-4BDE-8F30-A3F7EE81AACB}" srcId="{D853A888-45B9-42C9-9E91-A37EEF8E4DBA}" destId="{2DE77C22-E7F3-4AC0-B195-75DB33BE0B33}" srcOrd="1" destOrd="0" parTransId="{C43ACF8C-961B-413F-89FC-A254B6074A88}" sibTransId="{0A4FF1D8-23F4-4F86-986A-B3D0451EF672}"/>
    <dgm:cxn modelId="{27267575-55E2-4575-87DA-94DAD9EFE560}" type="presOf" srcId="{2A8D1A5E-3871-428E-B68B-97521A2CF093}" destId="{4997C24A-6C6E-4976-B9B0-D7CC13E273E2}" srcOrd="0" destOrd="3" presId="urn:microsoft.com/office/officeart/2005/8/layout/hList1"/>
    <dgm:cxn modelId="{F88EF659-E399-46C3-9289-351B10960243}" srcId="{D853A888-45B9-42C9-9E91-A37EEF8E4DBA}" destId="{2A8D1A5E-3871-428E-B68B-97521A2CF093}" srcOrd="3" destOrd="0" parTransId="{3F8FC5BF-6477-424A-9791-AB16FBB8C8F4}" sibTransId="{C2E13D35-B4B1-4FD6-8E37-B4C19D126C57}"/>
    <dgm:cxn modelId="{CD98B17E-F631-4631-BBEF-0032B72C08B6}" type="presOf" srcId="{0351D7E7-B277-4B3D-9FEC-81307FD67478}" destId="{4997C24A-6C6E-4976-B9B0-D7CC13E273E2}" srcOrd="0" destOrd="2" presId="urn:microsoft.com/office/officeart/2005/8/layout/hList1"/>
    <dgm:cxn modelId="{2573E4B0-1CFB-4C3D-A543-E433C23AC6AE}" srcId="{D853A888-45B9-42C9-9E91-A37EEF8E4DBA}" destId="{0351D7E7-B277-4B3D-9FEC-81307FD67478}" srcOrd="2" destOrd="0" parTransId="{4056FB63-5236-4392-A439-70C6875F6648}" sibTransId="{A0AA9FEA-CCF1-4649-92D2-A3D17230DD80}"/>
    <dgm:cxn modelId="{4D6B42B2-8CF7-4CB2-9965-B442D7D581B7}" type="presOf" srcId="{A5742207-74D0-44D3-8319-41EA7D24B4DA}" destId="{4997C24A-6C6E-4976-B9B0-D7CC13E273E2}" srcOrd="0" destOrd="0" presId="urn:microsoft.com/office/officeart/2005/8/layout/hList1"/>
    <dgm:cxn modelId="{A8F9CCCB-9F3A-443D-9100-462C6EEF800A}" srcId="{7DD2E9B0-D081-414D-BAF4-1897DE97E398}" destId="{D747BC07-CD58-4218-A138-670C5FA0F4EC}" srcOrd="0" destOrd="0" parTransId="{C65B00FF-C4F4-47F4-88C2-65A1F5F39E1E}" sibTransId="{2396F0BC-468A-444E-AF77-9DE0FEC32294}"/>
    <dgm:cxn modelId="{9C94DCCF-ACEA-4D49-9A22-052DDE18245E}" srcId="{80B0664F-5D51-46CD-AC47-AF61FF65277A}" destId="{7DD2E9B0-D081-414D-BAF4-1897DE97E398}" srcOrd="1" destOrd="0" parTransId="{FAD7E165-5076-4CED-9013-1CFE3AEA7EB3}" sibTransId="{36BE407E-61A4-4E7D-A964-C40A7999C849}"/>
    <dgm:cxn modelId="{5C6201EC-BF7C-4373-BA33-A195FF3B318C}" type="presOf" srcId="{C78A031D-75A9-436E-B561-09BD24559CD0}" destId="{93EFA001-235C-4492-A240-D8934A193411}" srcOrd="0" destOrd="2" presId="urn:microsoft.com/office/officeart/2005/8/layout/hList1"/>
    <dgm:cxn modelId="{05C147F4-8765-47F8-A5E3-42D2D8D9286C}" type="presOf" srcId="{D853A888-45B9-42C9-9E91-A37EEF8E4DBA}" destId="{7E298CEB-7716-40F1-B2E7-4B01157705F7}" srcOrd="0" destOrd="0" presId="urn:microsoft.com/office/officeart/2005/8/layout/hList1"/>
    <dgm:cxn modelId="{50DBCFCE-F673-48B5-8D5D-03E69260DB20}" type="presParOf" srcId="{DAA17BFA-DB28-4F41-9B12-AA53C3571D80}" destId="{865AEFE5-939C-47FB-95B3-2B4904670DDB}" srcOrd="0" destOrd="0" presId="urn:microsoft.com/office/officeart/2005/8/layout/hList1"/>
    <dgm:cxn modelId="{6444E55F-B19D-4ED3-8630-4CE14C8042ED}" type="presParOf" srcId="{865AEFE5-939C-47FB-95B3-2B4904670DDB}" destId="{7E298CEB-7716-40F1-B2E7-4B01157705F7}" srcOrd="0" destOrd="0" presId="urn:microsoft.com/office/officeart/2005/8/layout/hList1"/>
    <dgm:cxn modelId="{A70EA52B-4EA0-4758-82ED-BB3790B759B1}" type="presParOf" srcId="{865AEFE5-939C-47FB-95B3-2B4904670DDB}" destId="{4997C24A-6C6E-4976-B9B0-D7CC13E273E2}" srcOrd="1" destOrd="0" presId="urn:microsoft.com/office/officeart/2005/8/layout/hList1"/>
    <dgm:cxn modelId="{A8821F9F-73AC-4ADD-BBD6-90A4DB19F942}" type="presParOf" srcId="{DAA17BFA-DB28-4F41-9B12-AA53C3571D80}" destId="{F2818192-3B45-4FE7-BBC4-356FB1D6B1FB}" srcOrd="1" destOrd="0" presId="urn:microsoft.com/office/officeart/2005/8/layout/hList1"/>
    <dgm:cxn modelId="{EBA39A73-EF3E-4D8C-97F2-3941A10D7505}" type="presParOf" srcId="{DAA17BFA-DB28-4F41-9B12-AA53C3571D80}" destId="{3857111F-60F3-4FF5-8A81-CD1427437212}" srcOrd="2" destOrd="0" presId="urn:microsoft.com/office/officeart/2005/8/layout/hList1"/>
    <dgm:cxn modelId="{71848EFF-228D-40D9-8609-E27679C96688}" type="presParOf" srcId="{3857111F-60F3-4FF5-8A81-CD1427437212}" destId="{D448C0BB-6F16-4783-8152-E6DBBA28F0C6}" srcOrd="0" destOrd="0" presId="urn:microsoft.com/office/officeart/2005/8/layout/hList1"/>
    <dgm:cxn modelId="{95D630C5-1A35-47A5-90C5-1B48BBAF763F}" type="presParOf" srcId="{3857111F-60F3-4FF5-8A81-CD1427437212}" destId="{93EFA001-235C-4492-A240-D8934A1934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DA1DA-9BEA-4C04-8E4B-49AFA84D4732}">
      <dsp:nvSpPr>
        <dsp:cNvPr id="0" name=""/>
        <dsp:cNvSpPr/>
      </dsp:nvSpPr>
      <dsp:spPr>
        <a:xfrm>
          <a:off x="679050" y="578168"/>
          <a:ext cx="1887187" cy="1887187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EBB58B-F6E8-4B9F-9F18-E02602E54BD0}">
      <dsp:nvSpPr>
        <dsp:cNvPr id="0" name=""/>
        <dsp:cNvSpPr/>
      </dsp:nvSpPr>
      <dsp:spPr>
        <a:xfrm>
          <a:off x="1081237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262ED4-8E33-43F8-9A99-3C92D6E82D19}">
      <dsp:nvSpPr>
        <dsp:cNvPr id="0" name=""/>
        <dsp:cNvSpPr/>
      </dsp:nvSpPr>
      <dsp:spPr>
        <a:xfrm>
          <a:off x="75768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b="1" i="1" kern="1200"/>
            <a:t>PILOT PHASE</a:t>
          </a:r>
          <a:endParaRPr lang="en-US" sz="1900" kern="1200"/>
        </a:p>
      </dsp:txBody>
      <dsp:txXfrm>
        <a:off x="75768" y="3053169"/>
        <a:ext cx="3093750" cy="720000"/>
      </dsp:txXfrm>
    </dsp:sp>
    <dsp:sp modelId="{1EA080F8-4E9B-4703-95D1-18E96FEA910F}">
      <dsp:nvSpPr>
        <dsp:cNvPr id="0" name=""/>
        <dsp:cNvSpPr/>
      </dsp:nvSpPr>
      <dsp:spPr>
        <a:xfrm>
          <a:off x="4314206" y="578168"/>
          <a:ext cx="1887187" cy="1887187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1E4939-B02A-40FD-919E-BE362AD6E5FA}">
      <dsp:nvSpPr>
        <dsp:cNvPr id="0" name=""/>
        <dsp:cNvSpPr/>
      </dsp:nvSpPr>
      <dsp:spPr>
        <a:xfrm>
          <a:off x="4716393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E491E0-0E08-44B0-848A-AD3D5D2CA165}">
      <dsp:nvSpPr>
        <dsp:cNvPr id="0" name=""/>
        <dsp:cNvSpPr/>
      </dsp:nvSpPr>
      <dsp:spPr>
        <a:xfrm>
          <a:off x="3710925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b="1" i="1" kern="1200"/>
            <a:t>REFLECTION PHASE</a:t>
          </a:r>
          <a:endParaRPr lang="en-US" sz="1900" kern="1200"/>
        </a:p>
      </dsp:txBody>
      <dsp:txXfrm>
        <a:off x="3710925" y="3053169"/>
        <a:ext cx="3093750" cy="720000"/>
      </dsp:txXfrm>
    </dsp:sp>
    <dsp:sp modelId="{DDE1DF77-BD31-486D-8311-96CAE0B73D25}">
      <dsp:nvSpPr>
        <dsp:cNvPr id="0" name=""/>
        <dsp:cNvSpPr/>
      </dsp:nvSpPr>
      <dsp:spPr>
        <a:xfrm>
          <a:off x="7949362" y="578168"/>
          <a:ext cx="1887187" cy="1887187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15CD9B-F2BE-4242-B827-4B04ADDB8746}">
      <dsp:nvSpPr>
        <dsp:cNvPr id="0" name=""/>
        <dsp:cNvSpPr/>
      </dsp:nvSpPr>
      <dsp:spPr>
        <a:xfrm>
          <a:off x="8351550" y="980356"/>
          <a:ext cx="1082812" cy="108281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39853-DC26-403E-8AB2-FF9A24D4D25E}">
      <dsp:nvSpPr>
        <dsp:cNvPr id="0" name=""/>
        <dsp:cNvSpPr/>
      </dsp:nvSpPr>
      <dsp:spPr>
        <a:xfrm>
          <a:off x="7346081" y="3053169"/>
          <a:ext cx="3093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900" b="1" i="1" kern="1200"/>
            <a:t>IMPLEMENTATION PHASE</a:t>
          </a:r>
          <a:endParaRPr lang="en-US" sz="1900" kern="1200"/>
        </a:p>
      </dsp:txBody>
      <dsp:txXfrm>
        <a:off x="7346081" y="3053169"/>
        <a:ext cx="30937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306335-4A64-4029-9774-100EB54814AF}">
      <dsp:nvSpPr>
        <dsp:cNvPr id="0" name=""/>
        <dsp:cNvSpPr/>
      </dsp:nvSpPr>
      <dsp:spPr>
        <a:xfrm>
          <a:off x="5077" y="814587"/>
          <a:ext cx="1517603" cy="1038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600" kern="1200"/>
            <a:t>Presentation</a:t>
          </a:r>
        </a:p>
      </dsp:txBody>
      <dsp:txXfrm>
        <a:off x="35497" y="845007"/>
        <a:ext cx="1456763" cy="977769"/>
      </dsp:txXfrm>
    </dsp:sp>
    <dsp:sp modelId="{FE0B8CB0-B7EF-46C2-A7FF-4DDCF6CC0245}">
      <dsp:nvSpPr>
        <dsp:cNvPr id="0" name=""/>
        <dsp:cNvSpPr/>
      </dsp:nvSpPr>
      <dsp:spPr>
        <a:xfrm>
          <a:off x="1674440" y="1145709"/>
          <a:ext cx="321731" cy="3763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674440" y="1220982"/>
        <a:ext cx="225212" cy="225819"/>
      </dsp:txXfrm>
    </dsp:sp>
    <dsp:sp modelId="{C4FA973E-8C4D-4DC6-A78F-897F60312D38}">
      <dsp:nvSpPr>
        <dsp:cNvPr id="0" name=""/>
        <dsp:cNvSpPr/>
      </dsp:nvSpPr>
      <dsp:spPr>
        <a:xfrm>
          <a:off x="2129721" y="814587"/>
          <a:ext cx="1517603" cy="1038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600" kern="1200" dirty="0"/>
            <a:t>Focus group discussion</a:t>
          </a:r>
        </a:p>
      </dsp:txBody>
      <dsp:txXfrm>
        <a:off x="2160141" y="845007"/>
        <a:ext cx="1456763" cy="977769"/>
      </dsp:txXfrm>
    </dsp:sp>
    <dsp:sp modelId="{0665F309-6478-4D8A-AFB7-FA9A5CA11419}">
      <dsp:nvSpPr>
        <dsp:cNvPr id="0" name=""/>
        <dsp:cNvSpPr/>
      </dsp:nvSpPr>
      <dsp:spPr>
        <a:xfrm>
          <a:off x="3799085" y="1145709"/>
          <a:ext cx="321731" cy="3763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3799085" y="1220982"/>
        <a:ext cx="225212" cy="225819"/>
      </dsp:txXfrm>
    </dsp:sp>
    <dsp:sp modelId="{0AF65A10-66CB-44B1-A92A-268FA64171CF}">
      <dsp:nvSpPr>
        <dsp:cNvPr id="0" name=""/>
        <dsp:cNvSpPr/>
      </dsp:nvSpPr>
      <dsp:spPr>
        <a:xfrm>
          <a:off x="4254366" y="814587"/>
          <a:ext cx="1517603" cy="10386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en-US" sz="1600" kern="1200"/>
            <a:t>Post focus group reflection</a:t>
          </a:r>
        </a:p>
      </dsp:txBody>
      <dsp:txXfrm>
        <a:off x="4284786" y="845007"/>
        <a:ext cx="1456763" cy="9777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298CEB-7716-40F1-B2E7-4B01157705F7}">
      <dsp:nvSpPr>
        <dsp:cNvPr id="0" name=""/>
        <dsp:cNvSpPr/>
      </dsp:nvSpPr>
      <dsp:spPr>
        <a:xfrm>
          <a:off x="39" y="122890"/>
          <a:ext cx="3798093" cy="938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Case specific benefits</a:t>
          </a:r>
        </a:p>
      </dsp:txBody>
      <dsp:txXfrm>
        <a:off x="39" y="122890"/>
        <a:ext cx="3798093" cy="938037"/>
      </dsp:txXfrm>
    </dsp:sp>
    <dsp:sp modelId="{4997C24A-6C6E-4976-B9B0-D7CC13E273E2}">
      <dsp:nvSpPr>
        <dsp:cNvPr id="0" name=""/>
        <dsp:cNvSpPr/>
      </dsp:nvSpPr>
      <dsp:spPr>
        <a:xfrm>
          <a:off x="39" y="1060928"/>
          <a:ext cx="3798093" cy="42348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200" kern="1200" dirty="0"/>
            <a:t>Enhanced assessment validity and student competence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200" kern="1200" dirty="0"/>
            <a:t>Improved feedback and student learning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200" b="0" kern="1200" dirty="0"/>
            <a:t>Data-Driven quality enhancement</a:t>
          </a:r>
          <a:endParaRPr lang="en-GB" sz="2200" b="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200" kern="1200" dirty="0"/>
            <a:t>Operational efficiency and consistency</a:t>
          </a:r>
          <a:endParaRPr lang="en-GB" sz="2200" kern="1200" dirty="0"/>
        </a:p>
      </dsp:txBody>
      <dsp:txXfrm>
        <a:off x="39" y="1060928"/>
        <a:ext cx="3798093" cy="4234848"/>
      </dsp:txXfrm>
    </dsp:sp>
    <dsp:sp modelId="{D448C0BB-6F16-4783-8152-E6DBBA28F0C6}">
      <dsp:nvSpPr>
        <dsp:cNvPr id="0" name=""/>
        <dsp:cNvSpPr/>
      </dsp:nvSpPr>
      <dsp:spPr>
        <a:xfrm>
          <a:off x="4329866" y="122890"/>
          <a:ext cx="3798093" cy="93803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Non-case specific benefits</a:t>
          </a:r>
        </a:p>
      </dsp:txBody>
      <dsp:txXfrm>
        <a:off x="4329866" y="122890"/>
        <a:ext cx="3798093" cy="938037"/>
      </dsp:txXfrm>
    </dsp:sp>
    <dsp:sp modelId="{93EFA001-235C-4492-A240-D8934A193411}">
      <dsp:nvSpPr>
        <dsp:cNvPr id="0" name=""/>
        <dsp:cNvSpPr/>
      </dsp:nvSpPr>
      <dsp:spPr>
        <a:xfrm>
          <a:off x="4329866" y="1060928"/>
          <a:ext cx="3798093" cy="42348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Building skills of critical analysis and professionalism</a:t>
          </a:r>
          <a:endParaRPr lang="en-GB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Supports the development of AI literacy</a:t>
          </a:r>
          <a:endParaRPr lang="en-GB" sz="2200" kern="1200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Supports the development of students' professional </a:t>
          </a:r>
          <a:r>
            <a:rPr lang="en-US" sz="2200" kern="1200" dirty="0" err="1">
              <a:solidFill>
                <a:schemeClr val="tx1"/>
              </a:solidFill>
              <a:effectLst/>
              <a:latin typeface="+mn-lt"/>
              <a:ea typeface="+mn-ea"/>
              <a:cs typeface="+mn-cs"/>
            </a:rPr>
            <a:t>scepticism</a:t>
          </a:r>
          <a:endParaRPr lang="en-GB" sz="2200" kern="1200" dirty="0">
            <a:solidFill>
              <a:schemeClr val="tx1"/>
            </a:solidFill>
            <a:effectLst/>
            <a:latin typeface="+mn-lt"/>
            <a:ea typeface="+mn-ea"/>
            <a:cs typeface="+mn-cs"/>
          </a:endParaRPr>
        </a:p>
      </dsp:txBody>
      <dsp:txXfrm>
        <a:off x="4329866" y="1060928"/>
        <a:ext cx="3798093" cy="4234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C2B4B8-E6B4-47BE-84DF-F31CAF5F1460}" type="datetimeFigureOut">
              <a:rPr lang="en-GB" smtClean="0"/>
              <a:t>09/09/2026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F855E3-2163-4026-A3ED-A3E92D57C6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920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75670-43FF-710E-DD07-5CE401A06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48C1B0-85EF-766C-0A5A-A4841AC5A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073727-715B-D6DD-829A-46538F68E0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1B49FF-A2C9-1962-63F1-106F7B5BF7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054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266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1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559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677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506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210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350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8532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413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378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0594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8078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6827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5677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076F2-0C48-2FE8-C5CD-00D85F870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12EC57-F46C-2881-241E-FBD863CB94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484B4B-C33E-63A1-0DF8-1BA226482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B5E6E-9A2A-7E6F-D9D3-FD0F3F140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3884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6905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6619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56A3D-220B-921E-F02E-03F82032A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BC6F0E3-A899-B710-57AF-422909CDF1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4AE96D-2525-EAE3-FCFC-5B7887B88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4B6961-1FE8-B088-36FA-F8D0B6F92E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F855E3-2163-4026-A3ED-A3E92D57C650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4500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7B7262-A338-F322-6992-2C1728B2DA46}"/>
              </a:ext>
            </a:extLst>
          </p:cNvPr>
          <p:cNvSpPr>
            <a:spLocks/>
          </p:cNvSpPr>
          <p:nvPr userDrawn="1"/>
        </p:nvSpPr>
        <p:spPr>
          <a:xfrm>
            <a:off x="-507212" y="-425587"/>
            <a:ext cx="12994104" cy="7571873"/>
          </a:xfrm>
          <a:prstGeom prst="rect">
            <a:avLst/>
          </a:prstGeom>
          <a:solidFill>
            <a:srgbClr val="00305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C459A-6A06-AC6E-C55D-5CE8C4E2D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756437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D91917E-6A95-B2B7-2F25-AA7EB5FF93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232163"/>
            <a:ext cx="6980583" cy="2436413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This is an example of a three line heading and how much space it occupies.</a:t>
            </a:r>
            <a:endParaRPr lang="en-US"/>
          </a:p>
        </p:txBody>
      </p:sp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325BE88-E347-69E1-36B0-9DD4F57C2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5529" y="1189424"/>
            <a:ext cx="3773988" cy="1325563"/>
          </a:xfrm>
          <a:prstGeom prst="rect">
            <a:avLst/>
          </a:prstGeom>
        </p:spPr>
      </p:pic>
      <p:pic>
        <p:nvPicPr>
          <p:cNvPr id="13" name="Picture 12" descr="A black and white logo&#10;&#10;AI-generated content may be incorrect.">
            <a:extLst>
              <a:ext uri="{FF2B5EF4-FFF2-40B4-BE49-F238E27FC236}">
                <a16:creationId xmlns:a16="http://schemas.microsoft.com/office/drawing/2014/main" id="{94F01B5E-E450-9717-459D-00F99FDB0A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rcRect t="2922" r="45086" b="19942"/>
          <a:stretch/>
        </p:blipFill>
        <p:spPr>
          <a:xfrm>
            <a:off x="7802485" y="-425587"/>
            <a:ext cx="4684407" cy="757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739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i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41D32D-5F80-E0CF-B539-ED783EBF40DE}"/>
              </a:ext>
            </a:extLst>
          </p:cNvPr>
          <p:cNvSpPr>
            <a:spLocks/>
          </p:cNvSpPr>
          <p:nvPr userDrawn="1"/>
        </p:nvSpPr>
        <p:spPr>
          <a:xfrm>
            <a:off x="-507212" y="-356937"/>
            <a:ext cx="12994104" cy="7571873"/>
          </a:xfrm>
          <a:prstGeom prst="rect">
            <a:avLst/>
          </a:prstGeom>
          <a:solidFill>
            <a:srgbClr val="00305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C459A-6A06-AC6E-C55D-5CE8C4E2D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30" y="4661307"/>
            <a:ext cx="519496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D91917E-6A95-B2B7-2F25-AA7EB5FF93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529" y="2107678"/>
            <a:ext cx="4798135" cy="2162985"/>
          </a:xfrm>
        </p:spPr>
        <p:txBody>
          <a:bodyPr anchor="t"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GB"/>
              <a:t>This is an example of a four line heading and how much space it occupies.</a:t>
            </a:r>
            <a:endParaRPr lang="en-US"/>
          </a:p>
        </p:txBody>
      </p:sp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325BE88-E347-69E1-36B0-9DD4F57C2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5529" y="634253"/>
            <a:ext cx="3042071" cy="106848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371768A-F60F-9CFE-8A5F-3A670AF6D2B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04" b="204"/>
          <a:stretch/>
        </p:blipFill>
        <p:spPr>
          <a:xfrm>
            <a:off x="5748654" y="-371927"/>
            <a:ext cx="6753228" cy="757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98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ai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2E72929-247F-381F-A985-0FCC39BC009D}"/>
              </a:ext>
            </a:extLst>
          </p:cNvPr>
          <p:cNvSpPr>
            <a:spLocks/>
          </p:cNvSpPr>
          <p:nvPr userDrawn="1"/>
        </p:nvSpPr>
        <p:spPr>
          <a:xfrm>
            <a:off x="-507212" y="-425587"/>
            <a:ext cx="12994104" cy="7571873"/>
          </a:xfrm>
          <a:prstGeom prst="rect">
            <a:avLst/>
          </a:prstGeom>
          <a:solidFill>
            <a:srgbClr val="00857C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249CC7-B049-75BD-710C-2395D1B4B3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115" b="8115"/>
          <a:stretch/>
        </p:blipFill>
        <p:spPr>
          <a:xfrm>
            <a:off x="4429838" y="-434035"/>
            <a:ext cx="8057054" cy="758876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FA02A23F-778B-EA0C-FA94-FF671C384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30" y="4661307"/>
            <a:ext cx="519496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F77C81E2-97D1-786F-E056-F73D21D02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529" y="2107678"/>
            <a:ext cx="4798135" cy="2162985"/>
          </a:xfrm>
        </p:spPr>
        <p:txBody>
          <a:bodyPr anchor="t"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GB"/>
              <a:t>This is an example of a four line heading and how much space it occupies.</a:t>
            </a:r>
            <a:endParaRPr lang="en-US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12A079C-A594-F863-4085-B52EE67A85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5529" y="634253"/>
            <a:ext cx="3042071" cy="106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685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ai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41D32D-5F80-E0CF-B539-ED783EBF40DE}"/>
              </a:ext>
            </a:extLst>
          </p:cNvPr>
          <p:cNvSpPr>
            <a:spLocks/>
          </p:cNvSpPr>
          <p:nvPr userDrawn="1"/>
        </p:nvSpPr>
        <p:spPr>
          <a:xfrm>
            <a:off x="-507212" y="-356937"/>
            <a:ext cx="12994104" cy="7571873"/>
          </a:xfrm>
          <a:prstGeom prst="rect">
            <a:avLst/>
          </a:prstGeom>
          <a:solidFill>
            <a:srgbClr val="00305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C459A-6A06-AC6E-C55D-5CE8C4E2D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30" y="4661307"/>
            <a:ext cx="519496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D91917E-6A95-B2B7-2F25-AA7EB5FF93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529" y="2107678"/>
            <a:ext cx="4798135" cy="2162985"/>
          </a:xfrm>
        </p:spPr>
        <p:txBody>
          <a:bodyPr anchor="t"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GB"/>
              <a:t>This is an example of a four line heading and how much space it occupies.</a:t>
            </a:r>
            <a:endParaRPr lang="en-US"/>
          </a:p>
        </p:txBody>
      </p:sp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325BE88-E347-69E1-36B0-9DD4F57C21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5529" y="634253"/>
            <a:ext cx="3042071" cy="1068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21327A-DEEC-4493-DF86-4F946C82496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04" b="204"/>
          <a:stretch/>
        </p:blipFill>
        <p:spPr>
          <a:xfrm>
            <a:off x="5748654" y="-371927"/>
            <a:ext cx="6753228" cy="757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5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ain 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2E72929-247F-381F-A985-0FCC39BC009D}"/>
              </a:ext>
            </a:extLst>
          </p:cNvPr>
          <p:cNvSpPr>
            <a:spLocks/>
          </p:cNvSpPr>
          <p:nvPr userDrawn="1"/>
        </p:nvSpPr>
        <p:spPr>
          <a:xfrm>
            <a:off x="-507212" y="-425587"/>
            <a:ext cx="12994104" cy="7571873"/>
          </a:xfrm>
          <a:prstGeom prst="rect">
            <a:avLst/>
          </a:prstGeom>
          <a:solidFill>
            <a:srgbClr val="FF431D"/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249CC7-B049-75BD-710C-2395D1B4B3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115" b="8115"/>
          <a:stretch/>
        </p:blipFill>
        <p:spPr>
          <a:xfrm>
            <a:off x="4429838" y="-434035"/>
            <a:ext cx="8057054" cy="758876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FA02A23F-778B-EA0C-FA94-FF671C3845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530" y="4661307"/>
            <a:ext cx="5194962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Title 7">
            <a:extLst>
              <a:ext uri="{FF2B5EF4-FFF2-40B4-BE49-F238E27FC236}">
                <a16:creationId xmlns:a16="http://schemas.microsoft.com/office/drawing/2014/main" id="{F77C81E2-97D1-786F-E056-F73D21D02B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5529" y="2107678"/>
            <a:ext cx="4798135" cy="2162985"/>
          </a:xfrm>
        </p:spPr>
        <p:txBody>
          <a:bodyPr anchor="t">
            <a:normAutofit/>
          </a:bodyPr>
          <a:lstStyle>
            <a:lvl1pPr>
              <a:defRPr sz="3400">
                <a:solidFill>
                  <a:schemeClr val="bg1"/>
                </a:solidFill>
              </a:defRPr>
            </a:lvl1pPr>
          </a:lstStyle>
          <a:p>
            <a:r>
              <a:rPr lang="en-GB"/>
              <a:t>This is an example of a four line heading and how much space it occupies.</a:t>
            </a:r>
            <a:endParaRPr lang="en-US"/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12A079C-A594-F863-4085-B52EE67A855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5529" y="634253"/>
            <a:ext cx="3042071" cy="106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8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rust 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70AB88D-63F7-93A6-5F98-218E8A7A745B}"/>
              </a:ext>
            </a:extLst>
          </p:cNvPr>
          <p:cNvSpPr/>
          <p:nvPr userDrawn="1"/>
        </p:nvSpPr>
        <p:spPr>
          <a:xfrm>
            <a:off x="-152401" y="-132348"/>
            <a:ext cx="12560461" cy="7122695"/>
          </a:xfrm>
          <a:prstGeom prst="rect">
            <a:avLst/>
          </a:prstGeom>
          <a:solidFill>
            <a:srgbClr val="00305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rectangular object with a black background&#10;&#10;AI-generated content may be incorrect.">
            <a:extLst>
              <a:ext uri="{FF2B5EF4-FFF2-40B4-BE49-F238E27FC236}">
                <a16:creationId xmlns:a16="http://schemas.microsoft.com/office/drawing/2014/main" id="{D9FDD93F-8283-4050-6D5B-D4911F77FB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967" b="75242"/>
          <a:stretch/>
        </p:blipFill>
        <p:spPr>
          <a:xfrm>
            <a:off x="6283803" y="3221788"/>
            <a:ext cx="6124257" cy="376855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BCFDE3EE-7036-8DD8-8503-5413AB33A0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59007"/>
            <a:ext cx="10515600" cy="1325563"/>
          </a:xfrm>
        </p:spPr>
        <p:txBody>
          <a:bodyPr>
            <a:noAutofit/>
          </a:bodyPr>
          <a:lstStyle>
            <a:lvl1pPr algn="ctr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Short heading</a:t>
            </a:r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37CFACD-9BF9-1483-3B76-80019C314F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929458"/>
            <a:ext cx="10515600" cy="1193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 here if needed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86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pire Teal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C605FE5-0FAD-77B9-3B1A-EB904B757B6C}"/>
              </a:ext>
            </a:extLst>
          </p:cNvPr>
          <p:cNvSpPr/>
          <p:nvPr userDrawn="1"/>
        </p:nvSpPr>
        <p:spPr>
          <a:xfrm>
            <a:off x="-144379" y="-160421"/>
            <a:ext cx="12496800" cy="7186863"/>
          </a:xfrm>
          <a:prstGeom prst="rect">
            <a:avLst/>
          </a:prstGeom>
          <a:solidFill>
            <a:srgbClr val="00857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black circle with a black background&#10;&#10;AI-generated content may be incorrect.">
            <a:extLst>
              <a:ext uri="{FF2B5EF4-FFF2-40B4-BE49-F238E27FC236}">
                <a16:creationId xmlns:a16="http://schemas.microsoft.com/office/drawing/2014/main" id="{636228AF-F24A-33B6-FC5E-4517A73766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1601" r="64302" b="37392"/>
          <a:stretch/>
        </p:blipFill>
        <p:spPr>
          <a:xfrm>
            <a:off x="6096000" y="-160421"/>
            <a:ext cx="6256421" cy="718686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5C72D2C-68F5-94D9-164B-69C1C55B1D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59007"/>
            <a:ext cx="10515600" cy="1325563"/>
          </a:xfrm>
        </p:spPr>
        <p:txBody>
          <a:bodyPr>
            <a:noAutofit/>
          </a:bodyPr>
          <a:lstStyle>
            <a:lvl1pPr algn="ctr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A one line heading here</a:t>
            </a:r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0676BF2-CA02-F202-AC26-D1CF25E26D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929458"/>
            <a:ext cx="10515600" cy="1193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 here if needed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26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ive Gree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62C61EC-112B-0CE2-5A56-D6EFED912031}"/>
              </a:ext>
            </a:extLst>
          </p:cNvPr>
          <p:cNvSpPr/>
          <p:nvPr userDrawn="1"/>
        </p:nvSpPr>
        <p:spPr>
          <a:xfrm>
            <a:off x="-144379" y="-160421"/>
            <a:ext cx="12480758" cy="7170821"/>
          </a:xfrm>
          <a:prstGeom prst="rect">
            <a:avLst/>
          </a:prstGeom>
          <a:solidFill>
            <a:srgbClr val="6DAF6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ack rectangular object with a grey background&#10;&#10;AI-generated content may be incorrect.">
            <a:extLst>
              <a:ext uri="{FF2B5EF4-FFF2-40B4-BE49-F238E27FC236}">
                <a16:creationId xmlns:a16="http://schemas.microsoft.com/office/drawing/2014/main" id="{A6C291E2-0801-E72A-F756-1FABBECD3D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49532" r="75826" b="29565"/>
          <a:stretch/>
        </p:blipFill>
        <p:spPr>
          <a:xfrm>
            <a:off x="8228812" y="-160421"/>
            <a:ext cx="4107568" cy="717082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3DED55-06E9-AC16-E430-7771AD3E01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559007"/>
            <a:ext cx="10515600" cy="1325563"/>
          </a:xfrm>
        </p:spPr>
        <p:txBody>
          <a:bodyPr>
            <a:noAutofit/>
          </a:bodyPr>
          <a:lstStyle>
            <a:lvl1pPr algn="ctr">
              <a:defRPr sz="6400">
                <a:solidFill>
                  <a:srgbClr val="051C2C"/>
                </a:solidFill>
              </a:defRPr>
            </a:lvl1pPr>
          </a:lstStyle>
          <a:p>
            <a:r>
              <a:rPr lang="en-GB"/>
              <a:t>This is an example of a two line heading.</a:t>
            </a:r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C7E3E989-5830-744A-4778-7E3C60F46EB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929458"/>
            <a:ext cx="10515600" cy="1193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051C2C"/>
                </a:solidFill>
              </a:defRPr>
            </a:lvl1pPr>
          </a:lstStyle>
          <a:p>
            <a:pPr lvl="0"/>
            <a:r>
              <a:rPr lang="en-GB"/>
              <a:t>Subtitle here if needed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3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gnite Red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9D81FAA-574F-4664-63B1-29D9802F5DA7}"/>
              </a:ext>
            </a:extLst>
          </p:cNvPr>
          <p:cNvSpPr/>
          <p:nvPr userDrawn="1"/>
        </p:nvSpPr>
        <p:spPr>
          <a:xfrm>
            <a:off x="-160421" y="-224589"/>
            <a:ext cx="12544926" cy="7299157"/>
          </a:xfrm>
          <a:prstGeom prst="rect">
            <a:avLst/>
          </a:prstGeom>
          <a:solidFill>
            <a:srgbClr val="FF431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A798D7-4322-7C79-9B18-A3C80AD1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5142" y="2559007"/>
            <a:ext cx="11353800" cy="1325563"/>
          </a:xfrm>
        </p:spPr>
        <p:txBody>
          <a:bodyPr>
            <a:noAutofit/>
          </a:bodyPr>
          <a:lstStyle>
            <a:lvl1pPr algn="ctr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This is an example of a three line heading and how much space it occupies.</a:t>
            </a:r>
            <a:endParaRPr lang="en-US"/>
          </a:p>
        </p:txBody>
      </p:sp>
      <p:pic>
        <p:nvPicPr>
          <p:cNvPr id="8" name="Picture 7" descr="A black rectangular object with a grey background&#10;&#10;AI-generated content may be incorrect.">
            <a:extLst>
              <a:ext uri="{FF2B5EF4-FFF2-40B4-BE49-F238E27FC236}">
                <a16:creationId xmlns:a16="http://schemas.microsoft.com/office/drawing/2014/main" id="{F18E22FB-007B-E964-6FAC-B712D5E28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8045" r="67786" b="60510"/>
          <a:stretch/>
        </p:blipFill>
        <p:spPr>
          <a:xfrm>
            <a:off x="6953900" y="-224589"/>
            <a:ext cx="5430606" cy="7299158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9D29B815-5054-8025-D809-C0D8BAFB2A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4929458"/>
            <a:ext cx="10515600" cy="1193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 here if needed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29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546AD5-E9AF-42C8-CD95-A9A2286AC9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77687" y="-776357"/>
            <a:ext cx="12781721" cy="8521147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BE2D699D-93C1-C145-A580-02F933116775}"/>
              </a:ext>
            </a:extLst>
          </p:cNvPr>
          <p:cNvSpPr/>
          <p:nvPr userDrawn="1"/>
        </p:nvSpPr>
        <p:spPr>
          <a:xfrm>
            <a:off x="8116184" y="-4393515"/>
            <a:ext cx="9535711" cy="10973219"/>
          </a:xfrm>
          <a:custGeom>
            <a:avLst/>
            <a:gdLst>
              <a:gd name="connsiteX0" fmla="*/ 16298 w 8530364"/>
              <a:gd name="connsiteY0" fmla="*/ 0 h 9816316"/>
              <a:gd name="connsiteX1" fmla="*/ 8530364 w 8530364"/>
              <a:gd name="connsiteY1" fmla="*/ 0 h 9816316"/>
              <a:gd name="connsiteX2" fmla="*/ 8530364 w 8530364"/>
              <a:gd name="connsiteY2" fmla="*/ 5324178 h 9816316"/>
              <a:gd name="connsiteX3" fmla="*/ 8526410 w 8530364"/>
              <a:gd name="connsiteY3" fmla="*/ 5324178 h 9816316"/>
              <a:gd name="connsiteX4" fmla="*/ 8530364 w 8530364"/>
              <a:gd name="connsiteY4" fmla="*/ 5483030 h 9816316"/>
              <a:gd name="connsiteX5" fmla="*/ 4265182 w 8530364"/>
              <a:gd name="connsiteY5" fmla="*/ 9816316 h 9816316"/>
              <a:gd name="connsiteX6" fmla="*/ 0 w 8530364"/>
              <a:gd name="connsiteY6" fmla="*/ 5483030 h 9816316"/>
              <a:gd name="connsiteX7" fmla="*/ 5550 w 8530364"/>
              <a:gd name="connsiteY7" fmla="*/ 5260040 h 9816316"/>
              <a:gd name="connsiteX8" fmla="*/ 16298 w 8530364"/>
              <a:gd name="connsiteY8" fmla="*/ 5116437 h 981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30364" h="9816316">
                <a:moveTo>
                  <a:pt x="16298" y="0"/>
                </a:moveTo>
                <a:lnTo>
                  <a:pt x="8530364" y="0"/>
                </a:lnTo>
                <a:lnTo>
                  <a:pt x="8530364" y="5324178"/>
                </a:lnTo>
                <a:lnTo>
                  <a:pt x="8526410" y="5324178"/>
                </a:lnTo>
                <a:lnTo>
                  <a:pt x="8530364" y="5483030"/>
                </a:lnTo>
                <a:cubicBezTo>
                  <a:pt x="8530364" y="7876238"/>
                  <a:pt x="6620777" y="9816316"/>
                  <a:pt x="4265182" y="9816316"/>
                </a:cubicBezTo>
                <a:cubicBezTo>
                  <a:pt x="1909587" y="9816316"/>
                  <a:pt x="0" y="7876238"/>
                  <a:pt x="0" y="5483030"/>
                </a:cubicBezTo>
                <a:cubicBezTo>
                  <a:pt x="0" y="5408243"/>
                  <a:pt x="1865" y="5333897"/>
                  <a:pt x="5550" y="5260040"/>
                </a:cubicBezTo>
                <a:lnTo>
                  <a:pt x="16298" y="5116437"/>
                </a:lnTo>
                <a:close/>
              </a:path>
            </a:pathLst>
          </a:custGeom>
          <a:noFill/>
          <a:ln w="127000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5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92611EA-F294-4899-50D2-5B5751206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38539" y="-57149"/>
            <a:ext cx="12430538" cy="8293500"/>
          </a:xfrm>
          <a:prstGeom prst="rect">
            <a:avLst/>
          </a:prstGeom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47199862-F99E-ECF3-FCBD-44025D727209}"/>
              </a:ext>
            </a:extLst>
          </p:cNvPr>
          <p:cNvSpPr/>
          <p:nvPr userDrawn="1"/>
        </p:nvSpPr>
        <p:spPr>
          <a:xfrm>
            <a:off x="5976730" y="3429000"/>
            <a:ext cx="7248755" cy="11952073"/>
          </a:xfrm>
          <a:custGeom>
            <a:avLst/>
            <a:gdLst>
              <a:gd name="connsiteX0" fmla="*/ 0 w 7248755"/>
              <a:gd name="connsiteY0" fmla="*/ 0 h 7973631"/>
              <a:gd name="connsiteX1" fmla="*/ 7248755 w 7248755"/>
              <a:gd name="connsiteY1" fmla="*/ 0 h 7973631"/>
              <a:gd name="connsiteX2" fmla="*/ 7248755 w 7248755"/>
              <a:gd name="connsiteY2" fmla="*/ 7973631 h 7973631"/>
              <a:gd name="connsiteX3" fmla="*/ 0 w 7248755"/>
              <a:gd name="connsiteY3" fmla="*/ 7973631 h 7973631"/>
              <a:gd name="connsiteX4" fmla="*/ 0 w 7248755"/>
              <a:gd name="connsiteY4" fmla="*/ 0 h 7973631"/>
              <a:gd name="connsiteX0" fmla="*/ 0 w 7248755"/>
              <a:gd name="connsiteY0" fmla="*/ 1700464 h 9674095"/>
              <a:gd name="connsiteX1" fmla="*/ 7232713 w 7248755"/>
              <a:gd name="connsiteY1" fmla="*/ 0 h 9674095"/>
              <a:gd name="connsiteX2" fmla="*/ 7248755 w 7248755"/>
              <a:gd name="connsiteY2" fmla="*/ 9674095 h 9674095"/>
              <a:gd name="connsiteX3" fmla="*/ 0 w 7248755"/>
              <a:gd name="connsiteY3" fmla="*/ 9674095 h 9674095"/>
              <a:gd name="connsiteX4" fmla="*/ 0 w 7248755"/>
              <a:gd name="connsiteY4" fmla="*/ 1700464 h 9674095"/>
              <a:gd name="connsiteX0" fmla="*/ 0 w 7297225"/>
              <a:gd name="connsiteY0" fmla="*/ 2422358 h 10395989"/>
              <a:gd name="connsiteX1" fmla="*/ 7296881 w 7297225"/>
              <a:gd name="connsiteY1" fmla="*/ 0 h 10395989"/>
              <a:gd name="connsiteX2" fmla="*/ 7248755 w 7297225"/>
              <a:gd name="connsiteY2" fmla="*/ 10395989 h 10395989"/>
              <a:gd name="connsiteX3" fmla="*/ 0 w 7297225"/>
              <a:gd name="connsiteY3" fmla="*/ 10395989 h 10395989"/>
              <a:gd name="connsiteX4" fmla="*/ 0 w 7297225"/>
              <a:gd name="connsiteY4" fmla="*/ 2422358 h 10395989"/>
              <a:gd name="connsiteX0" fmla="*/ 0 w 7248755"/>
              <a:gd name="connsiteY0" fmla="*/ 3978442 h 11952073"/>
              <a:gd name="connsiteX1" fmla="*/ 7216671 w 7248755"/>
              <a:gd name="connsiteY1" fmla="*/ 0 h 11952073"/>
              <a:gd name="connsiteX2" fmla="*/ 7248755 w 7248755"/>
              <a:gd name="connsiteY2" fmla="*/ 11952073 h 11952073"/>
              <a:gd name="connsiteX3" fmla="*/ 0 w 7248755"/>
              <a:gd name="connsiteY3" fmla="*/ 11952073 h 11952073"/>
              <a:gd name="connsiteX4" fmla="*/ 0 w 7248755"/>
              <a:gd name="connsiteY4" fmla="*/ 3978442 h 1195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8755" h="11952073">
                <a:moveTo>
                  <a:pt x="0" y="3978442"/>
                </a:moveTo>
                <a:lnTo>
                  <a:pt x="7216671" y="0"/>
                </a:lnTo>
                <a:cubicBezTo>
                  <a:pt x="7222018" y="3224698"/>
                  <a:pt x="7243408" y="8727375"/>
                  <a:pt x="7248755" y="11952073"/>
                </a:cubicBezTo>
                <a:lnTo>
                  <a:pt x="0" y="11952073"/>
                </a:lnTo>
                <a:lnTo>
                  <a:pt x="0" y="3978442"/>
                </a:lnTo>
                <a:close/>
              </a:path>
            </a:pathLst>
          </a:custGeom>
          <a:noFill/>
          <a:ln w="127000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54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330C5A8-DB24-5428-5060-108576FC45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06018" y="-863713"/>
            <a:ext cx="12404035" cy="826935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AD9C5D86-9BCD-6F09-F2E0-6410C8F8E11F}"/>
              </a:ext>
            </a:extLst>
          </p:cNvPr>
          <p:cNvSpPr/>
          <p:nvPr userDrawn="1"/>
        </p:nvSpPr>
        <p:spPr>
          <a:xfrm>
            <a:off x="7235687" y="-3041373"/>
            <a:ext cx="13974417" cy="13974417"/>
          </a:xfrm>
          <a:prstGeom prst="ellipse">
            <a:avLst/>
          </a:prstGeom>
          <a:noFill/>
          <a:ln w="127000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4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divi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6B7CF9-0C9C-8771-F7DB-22E1A7618E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324678" y="-1509643"/>
            <a:ext cx="12841356" cy="8560904"/>
          </a:xfrm>
          <a:prstGeom prst="rect">
            <a:avLst/>
          </a:prstGeom>
        </p:spPr>
      </p:pic>
      <p:sp>
        <p:nvSpPr>
          <p:cNvPr id="5" name="Rectangle 6">
            <a:extLst>
              <a:ext uri="{FF2B5EF4-FFF2-40B4-BE49-F238E27FC236}">
                <a16:creationId xmlns:a16="http://schemas.microsoft.com/office/drawing/2014/main" id="{ECEFC37E-111B-74E5-D3EC-37CC15F1BC4E}"/>
              </a:ext>
            </a:extLst>
          </p:cNvPr>
          <p:cNvSpPr/>
          <p:nvPr userDrawn="1"/>
        </p:nvSpPr>
        <p:spPr>
          <a:xfrm>
            <a:off x="-2411896" y="1659835"/>
            <a:ext cx="7248755" cy="11952073"/>
          </a:xfrm>
          <a:custGeom>
            <a:avLst/>
            <a:gdLst>
              <a:gd name="connsiteX0" fmla="*/ 0 w 7248755"/>
              <a:gd name="connsiteY0" fmla="*/ 0 h 7973631"/>
              <a:gd name="connsiteX1" fmla="*/ 7248755 w 7248755"/>
              <a:gd name="connsiteY1" fmla="*/ 0 h 7973631"/>
              <a:gd name="connsiteX2" fmla="*/ 7248755 w 7248755"/>
              <a:gd name="connsiteY2" fmla="*/ 7973631 h 7973631"/>
              <a:gd name="connsiteX3" fmla="*/ 0 w 7248755"/>
              <a:gd name="connsiteY3" fmla="*/ 7973631 h 7973631"/>
              <a:gd name="connsiteX4" fmla="*/ 0 w 7248755"/>
              <a:gd name="connsiteY4" fmla="*/ 0 h 7973631"/>
              <a:gd name="connsiteX0" fmla="*/ 0 w 7248755"/>
              <a:gd name="connsiteY0" fmla="*/ 1700464 h 9674095"/>
              <a:gd name="connsiteX1" fmla="*/ 7232713 w 7248755"/>
              <a:gd name="connsiteY1" fmla="*/ 0 h 9674095"/>
              <a:gd name="connsiteX2" fmla="*/ 7248755 w 7248755"/>
              <a:gd name="connsiteY2" fmla="*/ 9674095 h 9674095"/>
              <a:gd name="connsiteX3" fmla="*/ 0 w 7248755"/>
              <a:gd name="connsiteY3" fmla="*/ 9674095 h 9674095"/>
              <a:gd name="connsiteX4" fmla="*/ 0 w 7248755"/>
              <a:gd name="connsiteY4" fmla="*/ 1700464 h 9674095"/>
              <a:gd name="connsiteX0" fmla="*/ 0 w 7297225"/>
              <a:gd name="connsiteY0" fmla="*/ 2422358 h 10395989"/>
              <a:gd name="connsiteX1" fmla="*/ 7296881 w 7297225"/>
              <a:gd name="connsiteY1" fmla="*/ 0 h 10395989"/>
              <a:gd name="connsiteX2" fmla="*/ 7248755 w 7297225"/>
              <a:gd name="connsiteY2" fmla="*/ 10395989 h 10395989"/>
              <a:gd name="connsiteX3" fmla="*/ 0 w 7297225"/>
              <a:gd name="connsiteY3" fmla="*/ 10395989 h 10395989"/>
              <a:gd name="connsiteX4" fmla="*/ 0 w 7297225"/>
              <a:gd name="connsiteY4" fmla="*/ 2422358 h 10395989"/>
              <a:gd name="connsiteX0" fmla="*/ 0 w 7248755"/>
              <a:gd name="connsiteY0" fmla="*/ 3978442 h 11952073"/>
              <a:gd name="connsiteX1" fmla="*/ 7216671 w 7248755"/>
              <a:gd name="connsiteY1" fmla="*/ 0 h 11952073"/>
              <a:gd name="connsiteX2" fmla="*/ 7248755 w 7248755"/>
              <a:gd name="connsiteY2" fmla="*/ 11952073 h 11952073"/>
              <a:gd name="connsiteX3" fmla="*/ 0 w 7248755"/>
              <a:gd name="connsiteY3" fmla="*/ 11952073 h 11952073"/>
              <a:gd name="connsiteX4" fmla="*/ 0 w 7248755"/>
              <a:gd name="connsiteY4" fmla="*/ 3978442 h 1195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8755" h="11952073">
                <a:moveTo>
                  <a:pt x="0" y="3978442"/>
                </a:moveTo>
                <a:lnTo>
                  <a:pt x="7216671" y="0"/>
                </a:lnTo>
                <a:cubicBezTo>
                  <a:pt x="7222018" y="3224698"/>
                  <a:pt x="7243408" y="8727375"/>
                  <a:pt x="7248755" y="11952073"/>
                </a:cubicBezTo>
                <a:lnTo>
                  <a:pt x="0" y="11952073"/>
                </a:lnTo>
                <a:lnTo>
                  <a:pt x="0" y="3978442"/>
                </a:lnTo>
                <a:close/>
              </a:path>
            </a:pathLst>
          </a:custGeom>
          <a:noFill/>
          <a:ln w="127000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018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ACFA16-A3D4-C263-74C1-5E095C172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45994" y="-198783"/>
            <a:ext cx="12683988" cy="845599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68DC6EF-827B-345B-9E25-6FF4A276C47C}"/>
              </a:ext>
            </a:extLst>
          </p:cNvPr>
          <p:cNvSpPr/>
          <p:nvPr userDrawn="1"/>
        </p:nvSpPr>
        <p:spPr>
          <a:xfrm>
            <a:off x="6818243" y="-5227983"/>
            <a:ext cx="10058399" cy="10058399"/>
          </a:xfrm>
          <a:prstGeom prst="ellipse">
            <a:avLst/>
          </a:prstGeom>
          <a:noFill/>
          <a:ln w="127000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793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divi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BC3BA9-FE3C-F9BC-0EE3-685BF05693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218661" y="-736600"/>
            <a:ext cx="12563061" cy="8375374"/>
          </a:xfrm>
          <a:prstGeom prst="rect">
            <a:avLst/>
          </a:prstGeom>
        </p:spPr>
      </p:pic>
      <p:sp>
        <p:nvSpPr>
          <p:cNvPr id="5" name="Rectangle 6">
            <a:extLst>
              <a:ext uri="{FF2B5EF4-FFF2-40B4-BE49-F238E27FC236}">
                <a16:creationId xmlns:a16="http://schemas.microsoft.com/office/drawing/2014/main" id="{03BDAD76-171E-AF75-CD72-27294432EC28}"/>
              </a:ext>
            </a:extLst>
          </p:cNvPr>
          <p:cNvSpPr/>
          <p:nvPr userDrawn="1"/>
        </p:nvSpPr>
        <p:spPr>
          <a:xfrm flipH="1">
            <a:off x="-2193235" y="0"/>
            <a:ext cx="7248755" cy="11952073"/>
          </a:xfrm>
          <a:custGeom>
            <a:avLst/>
            <a:gdLst>
              <a:gd name="connsiteX0" fmla="*/ 0 w 7248755"/>
              <a:gd name="connsiteY0" fmla="*/ 0 h 7973631"/>
              <a:gd name="connsiteX1" fmla="*/ 7248755 w 7248755"/>
              <a:gd name="connsiteY1" fmla="*/ 0 h 7973631"/>
              <a:gd name="connsiteX2" fmla="*/ 7248755 w 7248755"/>
              <a:gd name="connsiteY2" fmla="*/ 7973631 h 7973631"/>
              <a:gd name="connsiteX3" fmla="*/ 0 w 7248755"/>
              <a:gd name="connsiteY3" fmla="*/ 7973631 h 7973631"/>
              <a:gd name="connsiteX4" fmla="*/ 0 w 7248755"/>
              <a:gd name="connsiteY4" fmla="*/ 0 h 7973631"/>
              <a:gd name="connsiteX0" fmla="*/ 0 w 7248755"/>
              <a:gd name="connsiteY0" fmla="*/ 1700464 h 9674095"/>
              <a:gd name="connsiteX1" fmla="*/ 7232713 w 7248755"/>
              <a:gd name="connsiteY1" fmla="*/ 0 h 9674095"/>
              <a:gd name="connsiteX2" fmla="*/ 7248755 w 7248755"/>
              <a:gd name="connsiteY2" fmla="*/ 9674095 h 9674095"/>
              <a:gd name="connsiteX3" fmla="*/ 0 w 7248755"/>
              <a:gd name="connsiteY3" fmla="*/ 9674095 h 9674095"/>
              <a:gd name="connsiteX4" fmla="*/ 0 w 7248755"/>
              <a:gd name="connsiteY4" fmla="*/ 1700464 h 9674095"/>
              <a:gd name="connsiteX0" fmla="*/ 0 w 7297225"/>
              <a:gd name="connsiteY0" fmla="*/ 2422358 h 10395989"/>
              <a:gd name="connsiteX1" fmla="*/ 7296881 w 7297225"/>
              <a:gd name="connsiteY1" fmla="*/ 0 h 10395989"/>
              <a:gd name="connsiteX2" fmla="*/ 7248755 w 7297225"/>
              <a:gd name="connsiteY2" fmla="*/ 10395989 h 10395989"/>
              <a:gd name="connsiteX3" fmla="*/ 0 w 7297225"/>
              <a:gd name="connsiteY3" fmla="*/ 10395989 h 10395989"/>
              <a:gd name="connsiteX4" fmla="*/ 0 w 7297225"/>
              <a:gd name="connsiteY4" fmla="*/ 2422358 h 10395989"/>
              <a:gd name="connsiteX0" fmla="*/ 0 w 7248755"/>
              <a:gd name="connsiteY0" fmla="*/ 3978442 h 11952073"/>
              <a:gd name="connsiteX1" fmla="*/ 7216671 w 7248755"/>
              <a:gd name="connsiteY1" fmla="*/ 0 h 11952073"/>
              <a:gd name="connsiteX2" fmla="*/ 7248755 w 7248755"/>
              <a:gd name="connsiteY2" fmla="*/ 11952073 h 11952073"/>
              <a:gd name="connsiteX3" fmla="*/ 0 w 7248755"/>
              <a:gd name="connsiteY3" fmla="*/ 11952073 h 11952073"/>
              <a:gd name="connsiteX4" fmla="*/ 0 w 7248755"/>
              <a:gd name="connsiteY4" fmla="*/ 3978442 h 11952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48755" h="11952073">
                <a:moveTo>
                  <a:pt x="0" y="3978442"/>
                </a:moveTo>
                <a:lnTo>
                  <a:pt x="7216671" y="0"/>
                </a:lnTo>
                <a:cubicBezTo>
                  <a:pt x="7222018" y="3224698"/>
                  <a:pt x="7243408" y="8727375"/>
                  <a:pt x="7248755" y="11952073"/>
                </a:cubicBezTo>
                <a:lnTo>
                  <a:pt x="0" y="11952073"/>
                </a:lnTo>
                <a:lnTo>
                  <a:pt x="0" y="3978442"/>
                </a:lnTo>
                <a:close/>
              </a:path>
            </a:pathLst>
          </a:custGeom>
          <a:noFill/>
          <a:ln w="127000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5412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006152-EE0E-73D7-C4CF-03F20A8EA6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98783" y="-767523"/>
            <a:ext cx="12602818" cy="840187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3E16EAD-F370-1A96-EA47-5532517D6A79}"/>
              </a:ext>
            </a:extLst>
          </p:cNvPr>
          <p:cNvSpPr/>
          <p:nvPr userDrawn="1"/>
        </p:nvSpPr>
        <p:spPr>
          <a:xfrm>
            <a:off x="4293705" y="-4134678"/>
            <a:ext cx="8666922" cy="8666922"/>
          </a:xfrm>
          <a:prstGeom prst="rect">
            <a:avLst/>
          </a:prstGeom>
          <a:noFill/>
          <a:ln w="127000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923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670E2-C1A3-52E1-CAF7-0438AF66F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11275-2562-B05B-8205-2092BBEE3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defRPr>
                <a:solidFill>
                  <a:srgbClr val="00857C"/>
                </a:solidFill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2894AB-14CB-2161-271B-5476321195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004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7E011-AC3F-7AC5-6510-CA55C5541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9DADD-862B-9218-0CF4-20A2DF2DB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857C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0D0833-0005-E505-DDF6-C4E94D32C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784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A8991-81CB-FD92-7500-F0F7A352D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31F08-DE1D-D9B7-6643-75D9FE30AC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rgbClr val="00857C"/>
                </a:solidFill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40D87A-A589-74F7-A80E-3F586C7BE3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rgbClr val="00857C"/>
                </a:solidFill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E58D2-51CF-C62D-8E15-426EEC1EF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9636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BF7D0-8CE0-2509-A3B8-EA6DADA8D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B5726-75A5-6F46-BD77-767EB9CFA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857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55AD42-BC7D-AD1B-789C-69FDCCEF6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21C1CE-289F-AE23-0D98-38131C7376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857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0AD8E6-399B-B9EC-6D73-0A73BECC2E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3DAEDB-2162-0E7D-87A7-D29259186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827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1AD3F-F72D-4CE5-761A-F11686C0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E1130A-DE79-D9C3-D290-A8725205A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455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B25CC0-0027-6643-0767-B1FE745D1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3745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EFE29-146B-C0F7-0B9C-6C750F4E8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3333A-B9E3-0169-1B46-8C89EE4D9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lnSpc>
                <a:spcPct val="120000"/>
              </a:lnSpc>
              <a:defRPr sz="3200"/>
            </a:lvl1pPr>
            <a:lvl2pPr>
              <a:lnSpc>
                <a:spcPct val="120000"/>
              </a:lnSpc>
              <a:defRPr sz="2800"/>
            </a:lvl2pPr>
            <a:lvl3pPr>
              <a:lnSpc>
                <a:spcPct val="120000"/>
              </a:lnSpc>
              <a:defRPr sz="2400"/>
            </a:lvl3pPr>
            <a:lvl4pPr>
              <a:lnSpc>
                <a:spcPct val="120000"/>
              </a:lnSpc>
              <a:defRPr sz="2000"/>
            </a:lvl4pPr>
            <a:lvl5pPr>
              <a:lnSpc>
                <a:spcPct val="120000"/>
              </a:lnSpc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E49515-AD00-6EFA-FF24-80D48C7BD6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857C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22C6B6-B4B0-94E4-4AC9-8D9A8124D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062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61820-E980-F915-D1D5-8C7F767C2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857C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31DD8E-E610-192B-CD17-815CD7D69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CCEBDA6-27C7-4BC3-9D59-F080A9447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A20C82F-EDA8-DBEE-6431-139AACF680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30813" y="2057400"/>
            <a:ext cx="6122987" cy="3811588"/>
          </a:xfrm>
        </p:spPr>
        <p:txBody>
          <a:bodyPr/>
          <a:lstStyle>
            <a:lvl1pPr>
              <a:lnSpc>
                <a:spcPct val="120000"/>
              </a:lnSpc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333235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90F93-665F-2AF2-9DD0-3A27914CF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61820-E980-F915-D1D5-8C7F767C2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857C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31DD8E-E610-192B-CD17-815CD7D69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11D8505-6527-69A6-0875-EB7345D2FB00}"/>
              </a:ext>
            </a:extLst>
          </p:cNvPr>
          <p:cNvSpPr/>
          <p:nvPr userDrawn="1"/>
        </p:nvSpPr>
        <p:spPr>
          <a:xfrm>
            <a:off x="5150828" y="-847163"/>
            <a:ext cx="9274368" cy="9274368"/>
          </a:xfrm>
          <a:prstGeom prst="ellipse">
            <a:avLst/>
          </a:prstGeom>
          <a:blipFill>
            <a:blip r:embed="rId2"/>
            <a:srcRect/>
            <a:stretch>
              <a:fillRect l="-47936" t="3840" r="-2064" b="-3840"/>
            </a:stretch>
          </a:blipFill>
          <a:ln w="1270000">
            <a:solidFill>
              <a:srgbClr val="00857C">
                <a:alpha val="30097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897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90F93-665F-2AF2-9DD0-3A27914CF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61820-E980-F915-D1D5-8C7F767C2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00857C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31DD8E-E610-192B-CD17-815CD7D69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2131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EC006-EF6C-6198-016B-94D802DE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FDAA33-F38D-4EAF-4D18-BEFB6D7BBA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lnSpc>
                <a:spcPct val="120000"/>
              </a:lnSpc>
              <a:defRPr>
                <a:solidFill>
                  <a:srgbClr val="00857C"/>
                </a:solidFill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61846-B0DF-FD5D-B3F1-807A7DCA1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56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31762D-A4AF-FCF8-D440-3C3DAECE22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B0A89-FA9D-2127-200A-38676E47DE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lnSpc>
                <a:spcPct val="120000"/>
              </a:lnSpc>
              <a:defRPr>
                <a:solidFill>
                  <a:srgbClr val="00857C"/>
                </a:solidFill>
              </a:defRPr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/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EB36A-3DA4-ED83-D5E1-D007879B2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0724-C70B-454E-AFE2-59DC73239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9944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1610379"/>
            <a:ext cx="7876287" cy="3592629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5373278"/>
            <a:ext cx="7375466" cy="101498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CB934-A7B2-524D-BFEC-F77CDECEE6EE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625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FC36C1-E517-4D23-0AD6-8B86C2629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73D6E-99A9-07C1-33D7-F079122190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0CA64BC-4357-E54C-8FF0-3BE0E84DBD94}"/>
              </a:ext>
            </a:extLst>
          </p:cNvPr>
          <p:cNvCxnSpPr>
            <a:cxnSpLocks/>
          </p:cNvCxnSpPr>
          <p:nvPr userDrawn="1"/>
        </p:nvCxnSpPr>
        <p:spPr>
          <a:xfrm>
            <a:off x="0" y="6530186"/>
            <a:ext cx="12192000" cy="0"/>
          </a:xfrm>
          <a:prstGeom prst="line">
            <a:avLst/>
          </a:prstGeom>
          <a:ln w="38100">
            <a:solidFill>
              <a:srgbClr val="0030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0D3884DD-AD34-F9D5-32E7-EA2720EA0C9B}"/>
              </a:ext>
            </a:extLst>
          </p:cNvPr>
          <p:cNvGrpSpPr/>
          <p:nvPr userDrawn="1"/>
        </p:nvGrpSpPr>
        <p:grpSpPr>
          <a:xfrm>
            <a:off x="11007725" y="6356350"/>
            <a:ext cx="346075" cy="396857"/>
            <a:chOff x="10336981" y="5345907"/>
            <a:chExt cx="423094" cy="502443"/>
          </a:xfrm>
          <a:solidFill>
            <a:srgbClr val="003057"/>
          </a:solidFill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DCDC42A-9C52-0E60-0EB2-AA756A2DABFB}"/>
                </a:ext>
              </a:extLst>
            </p:cNvPr>
            <p:cNvSpPr/>
            <p:nvPr userDrawn="1"/>
          </p:nvSpPr>
          <p:spPr>
            <a:xfrm>
              <a:off x="10336981" y="5460206"/>
              <a:ext cx="423094" cy="3881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2438D4-1B02-50E1-1693-074600F3F9C2}"/>
                </a:ext>
              </a:extLst>
            </p:cNvPr>
            <p:cNvSpPr/>
            <p:nvPr userDrawn="1"/>
          </p:nvSpPr>
          <p:spPr>
            <a:xfrm>
              <a:off x="10336981" y="5345907"/>
              <a:ext cx="423094" cy="30155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A157B-F766-4D87-5D2F-F05DF9333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725" y="6347623"/>
            <a:ext cx="346075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2640724-C70B-454E-AFE2-59DC732397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17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2" r:id="rId2"/>
    <p:sldLayoutId id="2147483696" r:id="rId3"/>
    <p:sldLayoutId id="2147483695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85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50" r:id="rId17"/>
    <p:sldLayoutId id="2147483651" r:id="rId18"/>
    <p:sldLayoutId id="2147483652" r:id="rId19"/>
    <p:sldLayoutId id="2147483653" r:id="rId20"/>
    <p:sldLayoutId id="2147483654" r:id="rId21"/>
    <p:sldLayoutId id="2147483655" r:id="rId22"/>
    <p:sldLayoutId id="2147483656" r:id="rId23"/>
    <p:sldLayoutId id="2147483657" r:id="rId24"/>
    <p:sldLayoutId id="2147483669" r:id="rId25"/>
    <p:sldLayoutId id="2147483670" r:id="rId26"/>
    <p:sldLayoutId id="2147483658" r:id="rId27"/>
    <p:sldLayoutId id="2147483659" r:id="rId28"/>
    <p:sldLayoutId id="214748369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51C2C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051C2C"/>
          </a:solidFill>
          <a:latin typeface="Poppins" pitchFamily="2" charset="77"/>
          <a:ea typeface="+mn-ea"/>
          <a:cs typeface="Poppins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051C2C"/>
          </a:solidFill>
          <a:latin typeface="Poppins" pitchFamily="2" charset="77"/>
          <a:ea typeface="+mn-ea"/>
          <a:cs typeface="Poppins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51C2C"/>
          </a:solidFill>
          <a:latin typeface="Poppins" pitchFamily="2" charset="77"/>
          <a:ea typeface="+mn-ea"/>
          <a:cs typeface="Poppins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51C2C"/>
          </a:solidFill>
          <a:latin typeface="Poppins" pitchFamily="2" charset="77"/>
          <a:ea typeface="+mn-ea"/>
          <a:cs typeface="Poppins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51C2C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1">
            <a:extLst>
              <a:ext uri="{FF2B5EF4-FFF2-40B4-BE49-F238E27FC236}">
                <a16:creationId xmlns:a16="http://schemas.microsoft.com/office/drawing/2014/main" id="{05CC9AB5-C7DE-A1AE-B6D5-DCF19B450A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50175" y="5515427"/>
            <a:ext cx="5064911" cy="1469297"/>
          </a:xfrm>
        </p:spPr>
        <p:txBody>
          <a:bodyPr/>
          <a:lstStyle/>
          <a:p>
            <a:r>
              <a:rPr lang="en-US" dirty="0"/>
              <a:t>Presented by </a:t>
            </a:r>
          </a:p>
          <a:p>
            <a:pPr lvl="1" algn="l"/>
            <a:r>
              <a:rPr lang="en-US" dirty="0">
                <a:solidFill>
                  <a:schemeClr val="bg1"/>
                </a:solidFill>
              </a:rPr>
              <a:t>Amanda Milambo</a:t>
            </a:r>
          </a:p>
          <a:p>
            <a:pPr lvl="1" algn="l"/>
            <a:r>
              <a:rPr lang="en-US" dirty="0">
                <a:solidFill>
                  <a:schemeClr val="bg1"/>
                </a:solidFill>
              </a:rPr>
              <a:t>Priti Lodhia</a:t>
            </a:r>
          </a:p>
          <a:p>
            <a:pPr lvl="1" algn="l"/>
            <a:r>
              <a:rPr lang="en-US" dirty="0">
                <a:solidFill>
                  <a:schemeClr val="bg1"/>
                </a:solidFill>
              </a:rPr>
              <a:t>Aravindi Samarakkody</a:t>
            </a:r>
          </a:p>
          <a:p>
            <a:endParaRPr lang="en-US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D6E72E1-5DCD-D501-5418-1C1598361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4799" y="1915885"/>
            <a:ext cx="6008914" cy="3222171"/>
          </a:xfrm>
        </p:spPr>
        <p:txBody>
          <a:bodyPr>
            <a:normAutofit/>
          </a:bodyPr>
          <a:lstStyle/>
          <a:p>
            <a:r>
              <a:rPr lang="en-US" sz="3600" b="1" dirty="0"/>
              <a:t>Digital Futures in Assessment: </a:t>
            </a:r>
            <a:r>
              <a:rPr lang="en-US" sz="3600" b="1" dirty="0" err="1"/>
              <a:t>Utilising</a:t>
            </a:r>
            <a:r>
              <a:rPr lang="en-US" sz="3600" b="1" dirty="0"/>
              <a:t> Diagnostic Computer-Marked Assessment to Support Student Learning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31713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30FC2-72F4-758F-D6C0-A35E8DFC2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38BC1-D25D-57C8-B5C4-FAEB3C27B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086" y="991464"/>
            <a:ext cx="10515600" cy="1325563"/>
          </a:xfrm>
        </p:spPr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1D41E-C40C-1C5C-7798-1E2C7CD99B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2086" y="1930400"/>
            <a:ext cx="10515600" cy="4352515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Context </a:t>
            </a:r>
          </a:p>
          <a:p>
            <a:pPr algn="l"/>
            <a:r>
              <a:rPr lang="en-US" dirty="0"/>
              <a:t>Session focus</a:t>
            </a:r>
          </a:p>
          <a:p>
            <a:pPr algn="l"/>
            <a:r>
              <a:rPr lang="en-US" dirty="0"/>
              <a:t>Presentation </a:t>
            </a:r>
          </a:p>
          <a:p>
            <a:pPr algn="l"/>
            <a:r>
              <a:rPr lang="en-US" dirty="0"/>
              <a:t>Discussion</a:t>
            </a:r>
          </a:p>
          <a:p>
            <a:pPr algn="l"/>
            <a:r>
              <a:rPr lang="en-US" dirty="0"/>
              <a:t>Reflection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8241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11914-BBFF-7BEB-F661-B686E5BB9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368" y="469738"/>
            <a:ext cx="7876287" cy="1561446"/>
          </a:xfrm>
        </p:spPr>
        <p:txBody>
          <a:bodyPr anchor="b" anchorCtr="0">
            <a:normAutofit/>
          </a:bodyPr>
          <a:lstStyle/>
          <a:p>
            <a:r>
              <a:rPr lang="en-US" dirty="0"/>
              <a:t>Context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2F2383-FD83-D36D-50C0-8AE93BEF42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242" y="2121443"/>
            <a:ext cx="11112246" cy="1014984"/>
          </a:xfrm>
        </p:spPr>
        <p:txBody>
          <a:bodyPr anchor="t" anchorCtr="0">
            <a:normAutofit/>
          </a:bodyPr>
          <a:lstStyle/>
          <a:p>
            <a:pPr lvl="0">
              <a:lnSpc>
                <a:spcPct val="110000"/>
              </a:lnSpc>
            </a:pPr>
            <a:r>
              <a:rPr lang="en-US" sz="1700" dirty="0"/>
              <a:t>This session disseminates findings from an internally funded Small Teaching Action Research (STAR) project focused on innovation in teaching, assessment, and digital learning.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36561E-FE78-D7D1-5D0F-B9B0AAA9B049}"/>
              </a:ext>
            </a:extLst>
          </p:cNvPr>
          <p:cNvSpPr txBox="1"/>
          <p:nvPr/>
        </p:nvSpPr>
        <p:spPr>
          <a:xfrm>
            <a:off x="1843187" y="2950915"/>
            <a:ext cx="8505625" cy="2862322"/>
          </a:xfrm>
          <a:prstGeom prst="rect">
            <a:avLst/>
          </a:prstGeom>
          <a:noFill/>
          <a:ln w="57150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b="1" dirty="0"/>
              <a:t>THE PROBLEM</a:t>
            </a:r>
            <a:br>
              <a:rPr lang="en-US" dirty="0"/>
            </a:br>
            <a:r>
              <a:rPr lang="en-US" dirty="0"/>
              <a:t>Unit rate calculations are a fundamental QS competency</a:t>
            </a:r>
            <a:br>
              <a:rPr lang="en-US" dirty="0"/>
            </a:br>
            <a:r>
              <a:rPr lang="en-US" dirty="0"/>
              <a:t>↓</a:t>
            </a:r>
            <a:br>
              <a:rPr lang="en-US" dirty="0"/>
            </a:br>
            <a:r>
              <a:rPr lang="en-US" b="1" dirty="0"/>
              <a:t>OUR RESPONSE</a:t>
            </a:r>
            <a:br>
              <a:rPr lang="en-US" dirty="0"/>
            </a:br>
            <a:r>
              <a:rPr lang="en-US" dirty="0"/>
              <a:t>Diagnostic marking tool to automate aspects of judgement + generate feedback</a:t>
            </a:r>
            <a:br>
              <a:rPr lang="en-US" dirty="0"/>
            </a:br>
            <a:r>
              <a:rPr lang="en-US" dirty="0"/>
              <a:t>↓</a:t>
            </a:r>
            <a:br>
              <a:rPr lang="en-US" dirty="0"/>
            </a:br>
            <a:r>
              <a:rPr lang="en-US" b="1" dirty="0"/>
              <a:t>WHAT WE DISCOVERED</a:t>
            </a:r>
            <a:br>
              <a:rPr lang="en-US" dirty="0"/>
            </a:br>
            <a:r>
              <a:rPr lang="en-US" dirty="0"/>
              <a:t>Potential beyond the case study:</a:t>
            </a:r>
            <a:br>
              <a:rPr lang="en-US" dirty="0"/>
            </a:br>
            <a:r>
              <a:rPr lang="en-US" b="1" dirty="0"/>
              <a:t>Critical analysis | Professionalism | AI literacy | Professional </a:t>
            </a:r>
            <a:r>
              <a:rPr lang="en-US" b="1" dirty="0" err="1"/>
              <a:t>scepticism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284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BAA5-766D-1137-2322-D43CFA468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Project Journey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1FC25DA-A4FD-3F12-AB51-7DB19960E2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66578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3060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Manual Input 12">
            <a:extLst>
              <a:ext uri="{FF2B5EF4-FFF2-40B4-BE49-F238E27FC236}">
                <a16:creationId xmlns:a16="http://schemas.microsoft.com/office/drawing/2014/main" id="{D21C4938-266C-0EAB-FE4E-DB03BE50C0EF}"/>
              </a:ext>
            </a:extLst>
          </p:cNvPr>
          <p:cNvSpPr/>
          <p:nvPr/>
        </p:nvSpPr>
        <p:spPr>
          <a:xfrm>
            <a:off x="2955636" y="2101586"/>
            <a:ext cx="8689818" cy="3370300"/>
          </a:xfrm>
          <a:custGeom>
            <a:avLst/>
            <a:gdLst>
              <a:gd name="csX0" fmla="*/ 0 w 8689818"/>
              <a:gd name="csY0" fmla="*/ 674060 h 3370300"/>
              <a:gd name="csX1" fmla="*/ 318627 w 8689818"/>
              <a:gd name="csY1" fmla="*/ 649344 h 3370300"/>
              <a:gd name="csX2" fmla="*/ 984846 w 8689818"/>
              <a:gd name="csY2" fmla="*/ 597667 h 3370300"/>
              <a:gd name="csX3" fmla="*/ 1390371 w 8689818"/>
              <a:gd name="csY3" fmla="*/ 566210 h 3370300"/>
              <a:gd name="csX4" fmla="*/ 1708998 w 8689818"/>
              <a:gd name="csY4" fmla="*/ 541495 h 3370300"/>
              <a:gd name="csX5" fmla="*/ 2114522 w 8689818"/>
              <a:gd name="csY5" fmla="*/ 510039 h 3370300"/>
              <a:gd name="csX6" fmla="*/ 2606945 w 8689818"/>
              <a:gd name="csY6" fmla="*/ 471842 h 3370300"/>
              <a:gd name="csX7" fmla="*/ 3186267 w 8689818"/>
              <a:gd name="csY7" fmla="*/ 426905 h 3370300"/>
              <a:gd name="csX8" fmla="*/ 3852486 w 8689818"/>
              <a:gd name="csY8" fmla="*/ 375227 h 3370300"/>
              <a:gd name="csX9" fmla="*/ 4258011 w 8689818"/>
              <a:gd name="csY9" fmla="*/ 343771 h 3370300"/>
              <a:gd name="csX10" fmla="*/ 4576637 w 8689818"/>
              <a:gd name="csY10" fmla="*/ 319055 h 3370300"/>
              <a:gd name="csX11" fmla="*/ 5155959 w 8689818"/>
              <a:gd name="csY11" fmla="*/ 274118 h 3370300"/>
              <a:gd name="csX12" fmla="*/ 5822178 w 8689818"/>
              <a:gd name="csY12" fmla="*/ 222440 h 3370300"/>
              <a:gd name="csX13" fmla="*/ 6227703 w 8689818"/>
              <a:gd name="csY13" fmla="*/ 190984 h 3370300"/>
              <a:gd name="csX14" fmla="*/ 6720126 w 8689818"/>
              <a:gd name="csY14" fmla="*/ 152787 h 3370300"/>
              <a:gd name="csX15" fmla="*/ 7212549 w 8689818"/>
              <a:gd name="csY15" fmla="*/ 114590 h 3370300"/>
              <a:gd name="csX16" fmla="*/ 7531176 w 8689818"/>
              <a:gd name="csY16" fmla="*/ 89875 h 3370300"/>
              <a:gd name="csX17" fmla="*/ 7936700 w 8689818"/>
              <a:gd name="csY17" fmla="*/ 58419 h 3370300"/>
              <a:gd name="csX18" fmla="*/ 8689818 w 8689818"/>
              <a:gd name="csY18" fmla="*/ 0 h 3370300"/>
              <a:gd name="csX19" fmla="*/ 8689818 w 8689818"/>
              <a:gd name="csY19" fmla="*/ 629122 h 3370300"/>
              <a:gd name="csX20" fmla="*/ 8689818 w 8689818"/>
              <a:gd name="csY20" fmla="*/ 1258245 h 3370300"/>
              <a:gd name="csX21" fmla="*/ 8689818 w 8689818"/>
              <a:gd name="csY21" fmla="*/ 1853664 h 3370300"/>
              <a:gd name="csX22" fmla="*/ 8689818 w 8689818"/>
              <a:gd name="csY22" fmla="*/ 2347975 h 3370300"/>
              <a:gd name="csX23" fmla="*/ 8689818 w 8689818"/>
              <a:gd name="csY23" fmla="*/ 2808582 h 3370300"/>
              <a:gd name="csX24" fmla="*/ 8689818 w 8689818"/>
              <a:gd name="csY24" fmla="*/ 3370299 h 3370300"/>
              <a:gd name="csX25" fmla="*/ 8023599 w 8689818"/>
              <a:gd name="csY25" fmla="*/ 3370299 h 3370300"/>
              <a:gd name="csX26" fmla="*/ 7444277 w 8689818"/>
              <a:gd name="csY26" fmla="*/ 3370299 h 3370300"/>
              <a:gd name="csX27" fmla="*/ 6778058 w 8689818"/>
              <a:gd name="csY27" fmla="*/ 3370299 h 3370300"/>
              <a:gd name="csX28" fmla="*/ 6285635 w 8689818"/>
              <a:gd name="csY28" fmla="*/ 3370299 h 3370300"/>
              <a:gd name="csX29" fmla="*/ 5619416 w 8689818"/>
              <a:gd name="csY29" fmla="*/ 3370299 h 3370300"/>
              <a:gd name="csX30" fmla="*/ 4953196 w 8689818"/>
              <a:gd name="csY30" fmla="*/ 3370299 h 3370300"/>
              <a:gd name="csX31" fmla="*/ 4373875 w 8689818"/>
              <a:gd name="csY31" fmla="*/ 3370299 h 3370300"/>
              <a:gd name="csX32" fmla="*/ 4055248 w 8689818"/>
              <a:gd name="csY32" fmla="*/ 3370299 h 3370300"/>
              <a:gd name="csX33" fmla="*/ 3649724 w 8689818"/>
              <a:gd name="csY33" fmla="*/ 3370299 h 3370300"/>
              <a:gd name="csX34" fmla="*/ 3070402 w 8689818"/>
              <a:gd name="csY34" fmla="*/ 3370299 h 3370300"/>
              <a:gd name="csX35" fmla="*/ 2317285 w 8689818"/>
              <a:gd name="csY35" fmla="*/ 3370299 h 3370300"/>
              <a:gd name="csX36" fmla="*/ 1998658 w 8689818"/>
              <a:gd name="csY36" fmla="*/ 3370299 h 3370300"/>
              <a:gd name="csX37" fmla="*/ 1593133 w 8689818"/>
              <a:gd name="csY37" fmla="*/ 3370299 h 3370300"/>
              <a:gd name="csX38" fmla="*/ 1100710 w 8689818"/>
              <a:gd name="csY38" fmla="*/ 3370299 h 3370300"/>
              <a:gd name="csX39" fmla="*/ 0 w 8689818"/>
              <a:gd name="csY39" fmla="*/ 3370299 h 3370300"/>
              <a:gd name="csX40" fmla="*/ 0 w 8689818"/>
              <a:gd name="csY40" fmla="*/ 2884976 h 3370300"/>
              <a:gd name="csX41" fmla="*/ 0 w 8689818"/>
              <a:gd name="csY41" fmla="*/ 2291803 h 3370300"/>
              <a:gd name="csX42" fmla="*/ 0 w 8689818"/>
              <a:gd name="csY42" fmla="*/ 1752556 h 3370300"/>
              <a:gd name="csX43" fmla="*/ 0 w 8689818"/>
              <a:gd name="csY43" fmla="*/ 1267233 h 3370300"/>
              <a:gd name="csX44" fmla="*/ 0 w 8689818"/>
              <a:gd name="csY44" fmla="*/ 674060 h 3370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8689818" h="3370300" extrusionOk="0">
                <a:moveTo>
                  <a:pt x="0" y="674060"/>
                </a:moveTo>
                <a:cubicBezTo>
                  <a:pt x="144696" y="656120"/>
                  <a:pt x="190832" y="679405"/>
                  <a:pt x="318627" y="649344"/>
                </a:cubicBezTo>
                <a:cubicBezTo>
                  <a:pt x="446422" y="619284"/>
                  <a:pt x="789003" y="692585"/>
                  <a:pt x="984846" y="597667"/>
                </a:cubicBezTo>
                <a:cubicBezTo>
                  <a:pt x="1180688" y="502748"/>
                  <a:pt x="1207593" y="590454"/>
                  <a:pt x="1390371" y="566210"/>
                </a:cubicBezTo>
                <a:cubicBezTo>
                  <a:pt x="1573150" y="541967"/>
                  <a:pt x="1611853" y="557031"/>
                  <a:pt x="1708998" y="541495"/>
                </a:cubicBezTo>
                <a:cubicBezTo>
                  <a:pt x="1806143" y="525959"/>
                  <a:pt x="2023792" y="555692"/>
                  <a:pt x="2114522" y="510039"/>
                </a:cubicBezTo>
                <a:cubicBezTo>
                  <a:pt x="2205252" y="464386"/>
                  <a:pt x="2459180" y="518589"/>
                  <a:pt x="2606945" y="471842"/>
                </a:cubicBezTo>
                <a:cubicBezTo>
                  <a:pt x="2754710" y="425095"/>
                  <a:pt x="2919259" y="514224"/>
                  <a:pt x="3186267" y="426905"/>
                </a:cubicBezTo>
                <a:cubicBezTo>
                  <a:pt x="3453275" y="339585"/>
                  <a:pt x="3574878" y="409418"/>
                  <a:pt x="3852486" y="375227"/>
                </a:cubicBezTo>
                <a:cubicBezTo>
                  <a:pt x="4130094" y="341036"/>
                  <a:pt x="4078639" y="382973"/>
                  <a:pt x="4258011" y="343771"/>
                </a:cubicBezTo>
                <a:cubicBezTo>
                  <a:pt x="4437383" y="304569"/>
                  <a:pt x="4426228" y="360036"/>
                  <a:pt x="4576637" y="319055"/>
                </a:cubicBezTo>
                <a:cubicBezTo>
                  <a:pt x="4727046" y="278074"/>
                  <a:pt x="4974601" y="290422"/>
                  <a:pt x="5155959" y="274118"/>
                </a:cubicBezTo>
                <a:cubicBezTo>
                  <a:pt x="5337317" y="257814"/>
                  <a:pt x="5628015" y="288198"/>
                  <a:pt x="5822178" y="222440"/>
                </a:cubicBezTo>
                <a:cubicBezTo>
                  <a:pt x="6016341" y="156682"/>
                  <a:pt x="6037301" y="224894"/>
                  <a:pt x="6227703" y="190984"/>
                </a:cubicBezTo>
                <a:cubicBezTo>
                  <a:pt x="6418105" y="157074"/>
                  <a:pt x="6578145" y="194790"/>
                  <a:pt x="6720126" y="152787"/>
                </a:cubicBezTo>
                <a:cubicBezTo>
                  <a:pt x="6862107" y="110784"/>
                  <a:pt x="7062587" y="169385"/>
                  <a:pt x="7212549" y="114590"/>
                </a:cubicBezTo>
                <a:cubicBezTo>
                  <a:pt x="7362512" y="59795"/>
                  <a:pt x="7405719" y="103648"/>
                  <a:pt x="7531176" y="89875"/>
                </a:cubicBezTo>
                <a:cubicBezTo>
                  <a:pt x="7656633" y="76102"/>
                  <a:pt x="7807148" y="95011"/>
                  <a:pt x="7936700" y="58419"/>
                </a:cubicBezTo>
                <a:cubicBezTo>
                  <a:pt x="8066252" y="21827"/>
                  <a:pt x="8424454" y="105992"/>
                  <a:pt x="8689818" y="0"/>
                </a:cubicBezTo>
                <a:cubicBezTo>
                  <a:pt x="8757210" y="182348"/>
                  <a:pt x="8640434" y="319895"/>
                  <a:pt x="8689818" y="629122"/>
                </a:cubicBezTo>
                <a:cubicBezTo>
                  <a:pt x="8739202" y="938349"/>
                  <a:pt x="8619314" y="993196"/>
                  <a:pt x="8689818" y="1258245"/>
                </a:cubicBezTo>
                <a:cubicBezTo>
                  <a:pt x="8760322" y="1523294"/>
                  <a:pt x="8668581" y="1730126"/>
                  <a:pt x="8689818" y="1853664"/>
                </a:cubicBezTo>
                <a:cubicBezTo>
                  <a:pt x="8711055" y="1977202"/>
                  <a:pt x="8663062" y="2180726"/>
                  <a:pt x="8689818" y="2347975"/>
                </a:cubicBezTo>
                <a:cubicBezTo>
                  <a:pt x="8716574" y="2515224"/>
                  <a:pt x="8636024" y="2624352"/>
                  <a:pt x="8689818" y="2808582"/>
                </a:cubicBezTo>
                <a:cubicBezTo>
                  <a:pt x="8743612" y="2992812"/>
                  <a:pt x="8637760" y="3204526"/>
                  <a:pt x="8689818" y="3370299"/>
                </a:cubicBezTo>
                <a:cubicBezTo>
                  <a:pt x="8480672" y="3440651"/>
                  <a:pt x="8274324" y="3328746"/>
                  <a:pt x="8023599" y="3370299"/>
                </a:cubicBezTo>
                <a:cubicBezTo>
                  <a:pt x="7772874" y="3411852"/>
                  <a:pt x="7606630" y="3368712"/>
                  <a:pt x="7444277" y="3370299"/>
                </a:cubicBezTo>
                <a:cubicBezTo>
                  <a:pt x="7281924" y="3371886"/>
                  <a:pt x="6930980" y="3312035"/>
                  <a:pt x="6778058" y="3370299"/>
                </a:cubicBezTo>
                <a:cubicBezTo>
                  <a:pt x="6625136" y="3428563"/>
                  <a:pt x="6411716" y="3349360"/>
                  <a:pt x="6285635" y="3370299"/>
                </a:cubicBezTo>
                <a:cubicBezTo>
                  <a:pt x="6159554" y="3391238"/>
                  <a:pt x="5767832" y="3333274"/>
                  <a:pt x="5619416" y="3370299"/>
                </a:cubicBezTo>
                <a:cubicBezTo>
                  <a:pt x="5471000" y="3407324"/>
                  <a:pt x="5186538" y="3307878"/>
                  <a:pt x="4953196" y="3370299"/>
                </a:cubicBezTo>
                <a:cubicBezTo>
                  <a:pt x="4719854" y="3432720"/>
                  <a:pt x="4633773" y="3309527"/>
                  <a:pt x="4373875" y="3370299"/>
                </a:cubicBezTo>
                <a:cubicBezTo>
                  <a:pt x="4113977" y="3431071"/>
                  <a:pt x="4137185" y="3368543"/>
                  <a:pt x="4055248" y="3370299"/>
                </a:cubicBezTo>
                <a:cubicBezTo>
                  <a:pt x="3973311" y="3372055"/>
                  <a:pt x="3790551" y="3352922"/>
                  <a:pt x="3649724" y="3370299"/>
                </a:cubicBezTo>
                <a:cubicBezTo>
                  <a:pt x="3508897" y="3387676"/>
                  <a:pt x="3271018" y="3308687"/>
                  <a:pt x="3070402" y="3370299"/>
                </a:cubicBezTo>
                <a:cubicBezTo>
                  <a:pt x="2869786" y="3431911"/>
                  <a:pt x="2620284" y="3324039"/>
                  <a:pt x="2317285" y="3370299"/>
                </a:cubicBezTo>
                <a:cubicBezTo>
                  <a:pt x="2014286" y="3416559"/>
                  <a:pt x="2080192" y="3332067"/>
                  <a:pt x="1998658" y="3370299"/>
                </a:cubicBezTo>
                <a:cubicBezTo>
                  <a:pt x="1917124" y="3408531"/>
                  <a:pt x="1753668" y="3331754"/>
                  <a:pt x="1593133" y="3370299"/>
                </a:cubicBezTo>
                <a:cubicBezTo>
                  <a:pt x="1432599" y="3408844"/>
                  <a:pt x="1296310" y="3342734"/>
                  <a:pt x="1100710" y="3370299"/>
                </a:cubicBezTo>
                <a:cubicBezTo>
                  <a:pt x="905110" y="3397864"/>
                  <a:pt x="431609" y="3333615"/>
                  <a:pt x="0" y="3370299"/>
                </a:cubicBezTo>
                <a:cubicBezTo>
                  <a:pt x="-14544" y="3133306"/>
                  <a:pt x="51754" y="3032677"/>
                  <a:pt x="0" y="2884976"/>
                </a:cubicBezTo>
                <a:cubicBezTo>
                  <a:pt x="-51754" y="2737275"/>
                  <a:pt x="7484" y="2442257"/>
                  <a:pt x="0" y="2291803"/>
                </a:cubicBezTo>
                <a:cubicBezTo>
                  <a:pt x="-7484" y="2141349"/>
                  <a:pt x="30360" y="2015989"/>
                  <a:pt x="0" y="1752556"/>
                </a:cubicBezTo>
                <a:cubicBezTo>
                  <a:pt x="-30360" y="1489123"/>
                  <a:pt x="32270" y="1405104"/>
                  <a:pt x="0" y="1267233"/>
                </a:cubicBezTo>
                <a:cubicBezTo>
                  <a:pt x="-32270" y="1129362"/>
                  <a:pt x="16238" y="916597"/>
                  <a:pt x="0" y="674060"/>
                </a:cubicBezTo>
                <a:close/>
              </a:path>
            </a:pathLst>
          </a:custGeom>
          <a:noFill/>
          <a:ln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411664473">
                  <a:prstGeom prst="flowChartManualInpu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AFFB03-EF3B-5DE3-1AE2-C68E8C5EDA05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546546" y="245056"/>
            <a:ext cx="7771100" cy="2844800"/>
          </a:xfrm>
        </p:spPr>
        <p:txBody>
          <a:bodyPr>
            <a:normAutofit/>
          </a:bodyPr>
          <a:lstStyle/>
          <a:p>
            <a:r>
              <a:rPr lang="en-US" sz="6000" dirty="0"/>
              <a:t>TODAY’S SESSION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074D57E-0036-B301-FEE6-A08812A60C79}"/>
              </a:ext>
            </a:extLst>
          </p:cNvPr>
          <p:cNvGraphicFramePr/>
          <p:nvPr/>
        </p:nvGraphicFramePr>
        <p:xfrm>
          <a:off x="809482" y="2630078"/>
          <a:ext cx="5777047" cy="26677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D1AE1C6-6A8F-795F-0F9A-FD86843CA0E2}"/>
              </a:ext>
            </a:extLst>
          </p:cNvPr>
          <p:cNvSpPr txBox="1"/>
          <p:nvPr/>
        </p:nvSpPr>
        <p:spPr>
          <a:xfrm>
            <a:off x="8034036" y="2415509"/>
            <a:ext cx="361141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Exploring: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How can CBA support </a:t>
            </a:r>
            <a:r>
              <a:rPr lang="en-US" b="1" dirty="0"/>
              <a:t>competency &amp; professional enquiry</a:t>
            </a:r>
            <a:r>
              <a:rPr lang="en-US" dirty="0"/>
              <a:t>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How can diagnostic feedback support </a:t>
            </a:r>
            <a:r>
              <a:rPr lang="en-US" b="1" dirty="0"/>
              <a:t>student learning</a:t>
            </a:r>
            <a:r>
              <a:rPr lang="en-US" dirty="0"/>
              <a:t>?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/>
              <a:t>How do we need to adapt </a:t>
            </a:r>
            <a:r>
              <a:rPr lang="en-US" b="1" dirty="0"/>
              <a:t>pedagogic approaches</a:t>
            </a:r>
            <a:r>
              <a:rPr lang="en-US" dirty="0"/>
              <a:t> for AI?</a:t>
            </a:r>
          </a:p>
        </p:txBody>
      </p:sp>
    </p:spTree>
    <p:extLst>
      <p:ext uri="{BB962C8B-B14F-4D97-AF65-F5344CB8AC3E}">
        <p14:creationId xmlns:p14="http://schemas.microsoft.com/office/powerpoint/2010/main" val="6527640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FA2CFB-9816-CDA2-8656-C42870C39B0B}"/>
              </a:ext>
            </a:extLst>
          </p:cNvPr>
          <p:cNvSpPr txBox="1"/>
          <p:nvPr/>
        </p:nvSpPr>
        <p:spPr>
          <a:xfrm>
            <a:off x="1150374" y="648929"/>
            <a:ext cx="97335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Rationale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F03AE7-9176-527B-4005-69E7B8B5D45D}"/>
              </a:ext>
            </a:extLst>
          </p:cNvPr>
          <p:cNvSpPr txBox="1"/>
          <p:nvPr/>
        </p:nvSpPr>
        <p:spPr>
          <a:xfrm>
            <a:off x="1308100" y="1422400"/>
            <a:ext cx="100965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Improve student experience and understanding of producing accurate unit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Develop students: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Critical analysis skills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Enquiry skills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dirty="0"/>
              <a:t>Professional judgement </a:t>
            </a:r>
          </a:p>
          <a:p>
            <a:pPr lvl="1"/>
            <a:endParaRPr lang="en-GB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Improve marking and moderation process</a:t>
            </a:r>
          </a:p>
          <a:p>
            <a:pPr lvl="3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5826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3AD14-4531-4330-9D80-6098258BA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Tool </a:t>
            </a:r>
          </a:p>
        </p:txBody>
      </p:sp>
    </p:spTree>
    <p:extLst>
      <p:ext uri="{BB962C8B-B14F-4D97-AF65-F5344CB8AC3E}">
        <p14:creationId xmlns:p14="http://schemas.microsoft.com/office/powerpoint/2010/main" val="3473655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D085F1-1F7F-B27D-B9A8-7638A6AA5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188" y="1044452"/>
            <a:ext cx="9201623" cy="476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388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47CCCF-54FD-E0E7-D5BE-AE8F6FC695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046" y="641423"/>
            <a:ext cx="9455636" cy="11113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DD0917-D97A-8832-EF50-7D55BFE99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4041" y="1485800"/>
            <a:ext cx="9449286" cy="1943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E8EDA5-AA1B-10FC-943F-CA90B25D17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8493" y="2676685"/>
            <a:ext cx="9360381" cy="17209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348A11F-85DB-F931-1E6C-FDC8D13415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8493" y="4178122"/>
            <a:ext cx="9417534" cy="2038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43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DE7068-74B8-6D93-DDC0-614F5029B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8" y="2172931"/>
            <a:ext cx="11719668" cy="167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72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EE6209-5AB5-BC4D-6111-3E62F0953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459" y="730111"/>
            <a:ext cx="9373082" cy="5397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13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CF4D56-E0FB-B785-27D7-B486C543B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497" y="1451400"/>
            <a:ext cx="8219768" cy="442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286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5EFE40-EF91-DCAC-5E65-EBB12F1D6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233" y="1847768"/>
            <a:ext cx="9417534" cy="316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428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838073-CBF7-E83D-53F3-98FA3EB28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791" y="97118"/>
            <a:ext cx="5287618" cy="6300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94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62DBC-AEA9-9FD4-806A-E660C2B4B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</a:t>
            </a:r>
          </a:p>
        </p:txBody>
      </p:sp>
    </p:spTree>
    <p:extLst>
      <p:ext uri="{BB962C8B-B14F-4D97-AF65-F5344CB8AC3E}">
        <p14:creationId xmlns:p14="http://schemas.microsoft.com/office/powerpoint/2010/main" val="92885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BA3EB8-5F7F-3292-4097-AB612DC06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632" y="881743"/>
            <a:ext cx="11418197" cy="35074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8089A3-2B5C-7231-22B6-3130B0B84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632" y="3625802"/>
            <a:ext cx="6116855" cy="27576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8FEC91E-6FF7-7619-89D6-F05BAA60CA3B}"/>
              </a:ext>
            </a:extLst>
          </p:cNvPr>
          <p:cNvSpPr txBox="1"/>
          <p:nvPr/>
        </p:nvSpPr>
        <p:spPr>
          <a:xfrm>
            <a:off x="642716" y="296968"/>
            <a:ext cx="2634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Feedback</a:t>
            </a:r>
          </a:p>
        </p:txBody>
      </p:sp>
    </p:spTree>
    <p:extLst>
      <p:ext uri="{BB962C8B-B14F-4D97-AF65-F5344CB8AC3E}">
        <p14:creationId xmlns:p14="http://schemas.microsoft.com/office/powerpoint/2010/main" val="3671425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CEC25-69F5-3D92-A663-58F084B77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FC58795-FE99-A1D1-647A-EEAE2AF0BD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879429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8049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C1C51-1768-0144-0A14-0C7552214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6600" dirty="0"/>
              <a:t>Discussion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519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6DA55E-56E0-2758-9DFE-3365C8DA7934}"/>
              </a:ext>
            </a:extLst>
          </p:cNvPr>
          <p:cNvSpPr txBox="1"/>
          <p:nvPr/>
        </p:nvSpPr>
        <p:spPr>
          <a:xfrm>
            <a:off x="1233385" y="668646"/>
            <a:ext cx="9541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/>
              <a:t>Focus group questions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F57144-D4C8-99E9-5695-D84492FF9FF1}"/>
              </a:ext>
            </a:extLst>
          </p:cNvPr>
          <p:cNvSpPr txBox="1"/>
          <p:nvPr/>
        </p:nvSpPr>
        <p:spPr>
          <a:xfrm>
            <a:off x="204519" y="1597615"/>
            <a:ext cx="11987481" cy="4762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How might diagnostic computer-based assessment change the way students learn, and what aspects of learning might it fail to support effectively?</a:t>
            </a:r>
          </a:p>
          <a:p>
            <a:pPr marL="342900" lvl="0" indent="-342900">
              <a:buFont typeface="+mj-lt"/>
              <a:buAutoNum type="arabicPeriod"/>
            </a:pP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Where do you see the boundaries between what can be effectively supported by diagnostic computer-based assessment and what still requires human academic judgement?</a:t>
            </a:r>
          </a:p>
          <a:p>
            <a:pPr marL="342900" lvl="0" indent="-342900">
              <a:buFont typeface="+mj-lt"/>
              <a:buAutoNum type="arabicPeriod"/>
            </a:pPr>
            <a:endParaRPr lang="en-US" dirty="0"/>
          </a:p>
          <a:p>
            <a:pPr marL="342900" lvl="0" indent="-342900">
              <a:buFont typeface="+mj-lt"/>
              <a:buAutoNum type="arabicPeriod"/>
            </a:pPr>
            <a:r>
              <a:rPr lang="en-US" dirty="0"/>
              <a:t>What unintended learning </a:t>
            </a:r>
            <a:r>
              <a:rPr lang="en-US" dirty="0" err="1"/>
              <a:t>behaviours</a:t>
            </a:r>
            <a:r>
              <a:rPr lang="en-US" dirty="0"/>
              <a:t> or assessment strategies might this type of diagnostic assessment encourage, and how could educators address them?</a:t>
            </a:r>
          </a:p>
          <a:p>
            <a:pPr marL="342900" lvl="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If this approach were adopted more widely, what would you change, add, or redesign to </a:t>
            </a:r>
            <a:r>
              <a:rPr lang="en-US" dirty="0" err="1"/>
              <a:t>maximise</a:t>
            </a:r>
            <a:r>
              <a:rPr lang="en-US" dirty="0"/>
              <a:t> its educational value? (Where do you see the opportunity to use something similar in your practice.)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 fontAlgn="t">
              <a:buFont typeface="+mj-lt"/>
              <a:buAutoNum type="arabicPeriod"/>
            </a:pPr>
            <a:r>
              <a:rPr lang="en-US" dirty="0"/>
              <a:t>If graduates are increasingly expected to work alongside AI systems, how might diagnostic assessment </a:t>
            </a:r>
            <a:r>
              <a:rPr lang="en-GB" dirty="0"/>
              <a:t>develop their competency in exercising professional judgement?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292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7A15E-7FFC-77D1-4FE3-BD96276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B13DB-7BAA-83D7-9C90-9CB51AC46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4387" y="5532437"/>
            <a:ext cx="10515600" cy="1325563"/>
          </a:xfrm>
        </p:spPr>
        <p:txBody>
          <a:bodyPr/>
          <a:lstStyle/>
          <a:p>
            <a:r>
              <a:rPr lang="fr-FR" sz="6600" b="1" dirty="0" err="1"/>
              <a:t>Thank</a:t>
            </a:r>
            <a:r>
              <a:rPr lang="fr-FR" sz="6600" b="1" dirty="0"/>
              <a:t> </a:t>
            </a:r>
            <a:r>
              <a:rPr lang="fr-FR" sz="6600" b="1" dirty="0" err="1"/>
              <a:t>you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88668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and colours 2025">
      <a:dk1>
        <a:srgbClr val="002F57"/>
      </a:dk1>
      <a:lt1>
        <a:srgbClr val="FFFFFF"/>
      </a:lt1>
      <a:dk2>
        <a:srgbClr val="002F57"/>
      </a:dk2>
      <a:lt2>
        <a:srgbClr val="FFFEFE"/>
      </a:lt2>
      <a:accent1>
        <a:srgbClr val="002F57"/>
      </a:accent1>
      <a:accent2>
        <a:srgbClr val="FF421D"/>
      </a:accent2>
      <a:accent3>
        <a:srgbClr val="00857B"/>
      </a:accent3>
      <a:accent4>
        <a:srgbClr val="051C2B"/>
      </a:accent4>
      <a:accent5>
        <a:srgbClr val="6DAE6D"/>
      </a:accent5>
      <a:accent6>
        <a:srgbClr val="E42504"/>
      </a:accent6>
      <a:hlink>
        <a:srgbClr val="00857B"/>
      </a:hlink>
      <a:folHlink>
        <a:srgbClr val="8EC0BD"/>
      </a:folHlink>
    </a:clrScheme>
    <a:fontScheme name="Test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0350A1D-5A06-C949-910C-BA3711530FA0}" vid="{0540465D-C204-0843-BE0B-0F2FE7CB6D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9FA0871708543B317FEED3DEF648F" ma:contentTypeVersion="3" ma:contentTypeDescription="Create a new document." ma:contentTypeScope="" ma:versionID="1ae19fabdcd0cd18e2d1f5684d910b68">
  <xsd:schema xmlns:xsd="http://www.w3.org/2001/XMLSchema" xmlns:xs="http://www.w3.org/2001/XMLSchema" xmlns:p="http://schemas.microsoft.com/office/2006/metadata/properties" xmlns:ns2="4d117850-a421-4e6f-b86f-57e97cecb518" targetNamespace="http://schemas.microsoft.com/office/2006/metadata/properties" ma:root="true" ma:fieldsID="193273d5e346a2625302789a52fcb881" ns2:_="">
    <xsd:import namespace="4d117850-a421-4e6f-b86f-57e97cecb5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117850-a421-4e6f-b86f-57e97cecb5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FC6C3FD-16BD-4CE1-A9EB-3CAF787173B0}">
  <ds:schemaRefs>
    <ds:schemaRef ds:uri="http://schemas.microsoft.com/office/2006/documentManagement/types"/>
    <ds:schemaRef ds:uri="http://purl.org/dc/dcmitype/"/>
    <ds:schemaRef ds:uri="34894294-5931-4f3f-90b0-138a8a765c3b"/>
    <ds:schemaRef ds:uri="http://www.w3.org/XML/1998/namespace"/>
    <ds:schemaRef ds:uri="http://purl.org/dc/elements/1.1/"/>
    <ds:schemaRef ds:uri="http://schemas.microsoft.com/office/2006/metadata/properties"/>
    <ds:schemaRef ds:uri="66650622-9287-4ca7-8c5c-aa0f4f9578b5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8DC1CA3-4674-4DE6-9C7B-1CF42B6765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13C353-CCFA-487B-829F-457A187903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117850-a421-4e6f-b86f-57e97cecb5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iBEE Presentation</Template>
  <TotalTime>0</TotalTime>
  <Words>386</Words>
  <Application>Microsoft Office PowerPoint</Application>
  <PresentationFormat>Widescreen</PresentationFormat>
  <Paragraphs>78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Aptos</vt:lpstr>
      <vt:lpstr>Symbol</vt:lpstr>
      <vt:lpstr>Poppins</vt:lpstr>
      <vt:lpstr>Office Theme</vt:lpstr>
      <vt:lpstr>Digital Futures in Assessment: Utilising Diagnostic Computer-Marked Assessment to Support Student Learning</vt:lpstr>
      <vt:lpstr>Agenda</vt:lpstr>
      <vt:lpstr>Context</vt:lpstr>
      <vt:lpstr>Project Journey</vt:lpstr>
      <vt:lpstr>TODAY’S SESSION</vt:lpstr>
      <vt:lpstr>PowerPoint Presentation</vt:lpstr>
      <vt:lpstr>The Tool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 </vt:lpstr>
      <vt:lpstr>PowerPoint Presentation</vt:lpstr>
      <vt:lpstr>PowerPoint Presentation</vt:lpstr>
      <vt:lpstr>Discussion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Priti Lodhia</dc:creator>
  <cp:lastModifiedBy>Aravindi Samarakkody</cp:lastModifiedBy>
  <cp:revision>9</cp:revision>
  <dcterms:created xsi:type="dcterms:W3CDTF">2026-09-03T11:05:53Z</dcterms:created>
  <dcterms:modified xsi:type="dcterms:W3CDTF">2026-09-09T09:06:36Z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0x010100E1E9FA0871708543B317FEED3DEF648F</vt:lpwstr>
  </property>
  <property fmtid="{D5CDD505-2E9C-101B-9397-08002B2CF9AE}" pid="3" name="MediaServiceImageTags">
    <vt:lpwstr/>
  </property>
</Properties>
</file>